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7" r:id="rId2"/>
    <p:sldId id="258" r:id="rId3"/>
    <p:sldId id="278" r:id="rId4"/>
    <p:sldId id="276" r:id="rId5"/>
    <p:sldId id="282" r:id="rId6"/>
    <p:sldId id="281" r:id="rId7"/>
    <p:sldId id="277" r:id="rId8"/>
    <p:sldId id="284" r:id="rId9"/>
    <p:sldId id="285" r:id="rId10"/>
    <p:sldId id="290" r:id="rId11"/>
    <p:sldId id="292" r:id="rId12"/>
    <p:sldId id="263" r:id="rId13"/>
    <p:sldId id="288" r:id="rId14"/>
    <p:sldId id="287" r:id="rId15"/>
    <p:sldId id="293" r:id="rId16"/>
    <p:sldId id="280" r:id="rId17"/>
    <p:sldId id="289" r:id="rId18"/>
    <p:sldId id="286" r:id="rId19"/>
    <p:sldId id="256" r:id="rId20"/>
    <p:sldId id="265" r:id="rId21"/>
    <p:sldId id="295" r:id="rId22"/>
    <p:sldId id="296" r:id="rId23"/>
    <p:sldId id="266" r:id="rId24"/>
    <p:sldId id="294" r:id="rId25"/>
    <p:sldId id="257" r:id="rId26"/>
    <p:sldId id="267" r:id="rId27"/>
    <p:sldId id="262" r:id="rId28"/>
    <p:sldId id="259" r:id="rId29"/>
    <p:sldId id="261" r:id="rId30"/>
    <p:sldId id="264" r:id="rId31"/>
    <p:sldId id="271" r:id="rId32"/>
    <p:sldId id="269" r:id="rId33"/>
  </p:sldIdLst>
  <p:sldSz cx="9144000" cy="6858000" type="screen4x3"/>
  <p:notesSz cx="6815138" cy="99425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93" d="100"/>
          <a:sy n="93" d="100"/>
        </p:scale>
        <p:origin x="-24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BBAB2-F992-4370-B305-22ADBCAE90DE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A38AA-15ED-453A-8609-DA7943CDC7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8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A38AA-15ED-453A-8609-DA7943CDC76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812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История развития </a:t>
            </a:r>
          </a:p>
          <a:p>
            <a:pPr algn="ctr"/>
            <a:r>
              <a:rPr lang="ru-RU" sz="4000" dirty="0" smtClean="0"/>
              <a:t>КУЛЕГАШСКОГО СЕЛЬСКОГО ПОСЕЛЕНИЯ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5516393"/>
            <a:ext cx="4204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</a:t>
            </a:r>
            <a:r>
              <a:rPr lang="ru-RU" dirty="0" err="1" smtClean="0"/>
              <a:t>Субаева</a:t>
            </a:r>
            <a:r>
              <a:rPr lang="ru-RU" dirty="0" smtClean="0"/>
              <a:t> Светлана Андреевна</a:t>
            </a:r>
          </a:p>
          <a:p>
            <a:r>
              <a:rPr lang="ru-RU" dirty="0" smtClean="0"/>
              <a:t>Заместитель руководителя </a:t>
            </a:r>
            <a:r>
              <a:rPr lang="ru-RU" dirty="0" err="1" smtClean="0"/>
              <a:t>Кулегашского</a:t>
            </a:r>
            <a:endParaRPr lang="ru-RU" dirty="0" smtClean="0"/>
          </a:p>
          <a:p>
            <a:r>
              <a:rPr lang="ru-RU" dirty="0" smtClean="0"/>
              <a:t>сельского поселения 2017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36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4680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Красноперов Александр Афанасьевич </a:t>
            </a:r>
          </a:p>
          <a:p>
            <a:r>
              <a:rPr lang="ru-RU" dirty="0" smtClean="0"/>
              <a:t>Председатель </a:t>
            </a:r>
            <a:r>
              <a:rPr lang="ru-RU" dirty="0" err="1" smtClean="0"/>
              <a:t>Кулегашского</a:t>
            </a:r>
            <a:r>
              <a:rPr lang="ru-RU" dirty="0" smtClean="0"/>
              <a:t> сельского Совета</a:t>
            </a:r>
          </a:p>
          <a:p>
            <a:r>
              <a:rPr lang="ru-RU" dirty="0" smtClean="0"/>
              <a:t>1937-1938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990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Петров Моисей Ипполитович </a:t>
            </a:r>
          </a:p>
          <a:p>
            <a:pPr algn="ctr"/>
            <a:r>
              <a:rPr lang="ru-RU" dirty="0" smtClean="0"/>
              <a:t>Секретарь 1932-1937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t="9038" r="123" b="18674"/>
          <a:stretch/>
        </p:blipFill>
        <p:spPr>
          <a:xfrm>
            <a:off x="7086600" y="2056164"/>
            <a:ext cx="1478635" cy="356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 smtClean="0"/>
              <a:t>Исенбаев</a:t>
            </a:r>
            <a:r>
              <a:rPr lang="ru-RU" sz="2200" dirty="0" smtClean="0"/>
              <a:t> </a:t>
            </a:r>
            <a:r>
              <a:rPr lang="ru-RU" sz="2200" dirty="0" err="1"/>
              <a:t>Исак</a:t>
            </a:r>
            <a:r>
              <a:rPr lang="ru-RU" sz="2200" dirty="0"/>
              <a:t> </a:t>
            </a:r>
            <a:r>
              <a:rPr lang="ru-RU" sz="2200" dirty="0" err="1"/>
              <a:t>Исенбаевич</a:t>
            </a:r>
            <a:r>
              <a:rPr lang="ru-RU" sz="2200" dirty="0"/>
              <a:t> </a:t>
            </a:r>
            <a:br>
              <a:rPr lang="ru-RU" sz="2200" dirty="0"/>
            </a:br>
            <a:r>
              <a:rPr lang="ru-RU" sz="2000" dirty="0"/>
              <a:t>Председатель </a:t>
            </a:r>
            <a:r>
              <a:rPr lang="ru-RU" sz="2000" dirty="0" err="1"/>
              <a:t>Кулегашского</a:t>
            </a:r>
            <a:r>
              <a:rPr lang="ru-RU" sz="2000" dirty="0"/>
              <a:t> сельского </a:t>
            </a:r>
            <a:r>
              <a:rPr lang="ru-RU" sz="2000" dirty="0" smtClean="0"/>
              <a:t>Совета </a:t>
            </a:r>
            <a:r>
              <a:rPr lang="ru-RU" sz="2200" dirty="0" smtClean="0"/>
              <a:t>1939 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2031588" cy="35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1219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Секретарь – Исаков Семен </a:t>
            </a:r>
            <a:r>
              <a:rPr lang="ru-RU" dirty="0" err="1" smtClean="0"/>
              <a:t>Исакович</a:t>
            </a:r>
            <a:endParaRPr lang="ru-RU" dirty="0" smtClean="0"/>
          </a:p>
          <a:p>
            <a:r>
              <a:rPr lang="ru-RU" dirty="0" smtClean="0"/>
              <a:t>1938-1942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81200"/>
            <a:ext cx="2087684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79" y="533400"/>
            <a:ext cx="3581400" cy="792162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Ишпаев</a:t>
            </a:r>
            <a:r>
              <a:rPr lang="ru-RU" sz="1800" dirty="0" smtClean="0"/>
              <a:t> </a:t>
            </a:r>
            <a:r>
              <a:rPr lang="ru-RU" sz="1800" dirty="0" err="1" smtClean="0"/>
              <a:t>Иштуган</a:t>
            </a:r>
            <a:r>
              <a:rPr lang="ru-RU" sz="1800" dirty="0" smtClean="0"/>
              <a:t> </a:t>
            </a:r>
            <a:r>
              <a:rPr lang="ru-RU" sz="1800" dirty="0" err="1" smtClean="0"/>
              <a:t>Иштуганович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1939- 1941 </a:t>
            </a:r>
            <a:r>
              <a:rPr lang="ru-RU" sz="1600" dirty="0" smtClean="0"/>
              <a:t>г.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3003159" cy="42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1600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Секретарь – Исаков Семен </a:t>
            </a:r>
            <a:r>
              <a:rPr lang="ru-RU" dirty="0" err="1" smtClean="0"/>
              <a:t>Исакович</a:t>
            </a:r>
            <a:endParaRPr lang="ru-RU" dirty="0" smtClean="0"/>
          </a:p>
          <a:p>
            <a:r>
              <a:rPr lang="ru-RU" dirty="0" smtClean="0"/>
              <a:t>1938-1942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87" y="2362200"/>
            <a:ext cx="2087684" cy="410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14600"/>
            <a:ext cx="2087684" cy="41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51200"/>
            <a:ext cx="2712622" cy="298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914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Егоров Михаил Иванович</a:t>
            </a:r>
          </a:p>
          <a:p>
            <a:r>
              <a:rPr lang="ru-RU" dirty="0" smtClean="0"/>
              <a:t> секретарь 1942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72973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КОРНЕВ ЕМЕЛЬЯН ГАВРИЛОВИЧ</a:t>
            </a:r>
          </a:p>
          <a:p>
            <a:pPr algn="ctr"/>
            <a:r>
              <a:rPr lang="ru-RU" dirty="0" smtClean="0"/>
              <a:t>1942-1943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60"/>
          <a:stretch/>
        </p:blipFill>
        <p:spPr>
          <a:xfrm>
            <a:off x="914400" y="1981200"/>
            <a:ext cx="3044298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"/>
          <a:stretch/>
        </p:blipFill>
        <p:spPr>
          <a:xfrm>
            <a:off x="858982" y="1600200"/>
            <a:ext cx="3209544" cy="462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2273" y="381000"/>
            <a:ext cx="4680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Шабалин Алексей Викторович </a:t>
            </a:r>
          </a:p>
          <a:p>
            <a:pPr algn="ctr"/>
            <a:r>
              <a:rPr lang="ru-RU" dirty="0" smtClean="0"/>
              <a:t>Председатель </a:t>
            </a:r>
            <a:r>
              <a:rPr lang="ru-RU" dirty="0" err="1" smtClean="0"/>
              <a:t>Кулегашского</a:t>
            </a:r>
            <a:r>
              <a:rPr lang="ru-RU" dirty="0" smtClean="0"/>
              <a:t> сельского Совета</a:t>
            </a:r>
          </a:p>
          <a:p>
            <a:pPr algn="ctr"/>
            <a:r>
              <a:rPr lang="ru-RU" dirty="0" smtClean="0"/>
              <a:t>1943-1944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1600200"/>
            <a:ext cx="932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Белова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4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436" y="854302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Никитин </a:t>
            </a:r>
            <a:r>
              <a:rPr lang="ru-RU" dirty="0" err="1" smtClean="0"/>
              <a:t>Исанай</a:t>
            </a:r>
            <a:r>
              <a:rPr lang="ru-RU" dirty="0" smtClean="0"/>
              <a:t> Никитович</a:t>
            </a:r>
          </a:p>
          <a:p>
            <a:r>
              <a:rPr lang="ru-RU" dirty="0" smtClean="0"/>
              <a:t>Председатель </a:t>
            </a:r>
            <a:r>
              <a:rPr lang="ru-RU" dirty="0" err="1" smtClean="0"/>
              <a:t>Кулегашского</a:t>
            </a:r>
            <a:r>
              <a:rPr lang="ru-RU" dirty="0" smtClean="0"/>
              <a:t> сельского поселения 1944-1945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19050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Орехова Мария Дмитриевна</a:t>
            </a:r>
          </a:p>
          <a:p>
            <a:pPr algn="ctr"/>
            <a:r>
              <a:rPr lang="ru-RU" dirty="0"/>
              <a:t>Секретарь 1944-1949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8" b="20889"/>
          <a:stretch/>
        </p:blipFill>
        <p:spPr>
          <a:xfrm>
            <a:off x="6477000" y="2651991"/>
            <a:ext cx="141759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2013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5E026BE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4368" r="7438" b="6940"/>
          <a:stretch/>
        </p:blipFill>
        <p:spPr bwMode="auto">
          <a:xfrm>
            <a:off x="838199" y="2072409"/>
            <a:ext cx="2419927" cy="37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88663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ПЕТРОВ ТРОФИМ ИППОЛИТОВИЧ председатель </a:t>
            </a:r>
            <a:r>
              <a:rPr lang="ru-RU" dirty="0" err="1" smtClean="0"/>
              <a:t>Кулегашского</a:t>
            </a:r>
            <a:r>
              <a:rPr lang="ru-RU" dirty="0" smtClean="0"/>
              <a:t> сельского Совета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53259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29.04.1946-01.11.1946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193145" y="162529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Орехова Мария Дмитриевна</a:t>
            </a:r>
          </a:p>
          <a:p>
            <a:pPr algn="ctr"/>
            <a:r>
              <a:rPr lang="ru-RU" dirty="0" smtClean="0"/>
              <a:t>Секретарь 1944-1949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8" b="20889"/>
          <a:stretch/>
        </p:blipFill>
        <p:spPr>
          <a:xfrm>
            <a:off x="6477000" y="2651991"/>
            <a:ext cx="141759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8"/>
          <a:stretch/>
        </p:blipFill>
        <p:spPr>
          <a:xfrm>
            <a:off x="826302" y="1752600"/>
            <a:ext cx="3648908" cy="40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867062"/>
            <a:ext cx="347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ТИМОФЕЕВ ЗАХАР РОМАНОВИЧ</a:t>
            </a:r>
          </a:p>
          <a:p>
            <a:r>
              <a:rPr lang="ru-RU" dirty="0" smtClean="0"/>
              <a:t>1946-1947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93145" y="162529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Орехова Мария Дмитриевна</a:t>
            </a:r>
          </a:p>
          <a:p>
            <a:pPr algn="ctr"/>
            <a:r>
              <a:rPr lang="ru-RU" dirty="0" smtClean="0"/>
              <a:t>Секретарь 1944-1949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8" b="20889"/>
          <a:stretch/>
        </p:blipFill>
        <p:spPr>
          <a:xfrm>
            <a:off x="6477000" y="2651991"/>
            <a:ext cx="141759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Орехов Григорий Дмитриевич</a:t>
            </a:r>
            <a:br>
              <a:rPr lang="ru-RU" sz="2400" dirty="0" smtClean="0"/>
            </a:br>
            <a:r>
              <a:rPr lang="ru-RU" sz="2400" dirty="0" smtClean="0"/>
              <a:t>председатель </a:t>
            </a:r>
            <a:r>
              <a:rPr lang="ru-RU" sz="2400" dirty="0" err="1" smtClean="0"/>
              <a:t>Кулегашского</a:t>
            </a:r>
            <a:r>
              <a:rPr lang="ru-RU" sz="2400" dirty="0" smtClean="0"/>
              <a:t> сельского Совета </a:t>
            </a:r>
            <a:br>
              <a:rPr lang="ru-RU" sz="2400" dirty="0" smtClean="0"/>
            </a:br>
            <a:r>
              <a:rPr lang="ru-RU" sz="2400" dirty="0" smtClean="0"/>
              <a:t>1947-1948,1949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2636520" cy="3614928"/>
          </a:xfrm>
        </p:spPr>
      </p:pic>
      <p:sp>
        <p:nvSpPr>
          <p:cNvPr id="6" name="TextBox 5"/>
          <p:cNvSpPr txBox="1"/>
          <p:nvPr/>
        </p:nvSpPr>
        <p:spPr>
          <a:xfrm>
            <a:off x="5193145" y="162529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Орехова Мария Дмитриевна</a:t>
            </a:r>
          </a:p>
          <a:p>
            <a:pPr algn="ctr"/>
            <a:r>
              <a:rPr lang="ru-RU" dirty="0" smtClean="0"/>
              <a:t>Секретарь 1944-1949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8" b="20889"/>
          <a:stretch/>
        </p:blipFill>
        <p:spPr>
          <a:xfrm>
            <a:off x="6477000" y="2651991"/>
            <a:ext cx="141759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2321" y="1807773"/>
            <a:ext cx="2492848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 В 1950 году </a:t>
            </a:r>
            <a:r>
              <a:rPr lang="ru-RU" sz="2000" dirty="0" err="1" smtClean="0"/>
              <a:t>Кулегашский</a:t>
            </a:r>
            <a:r>
              <a:rPr lang="ru-RU" sz="2000" dirty="0" smtClean="0"/>
              <a:t> сельский Совет объединял деревни </a:t>
            </a:r>
            <a:r>
              <a:rPr lang="ru-RU" sz="2000" dirty="0" err="1" smtClean="0"/>
              <a:t>Кулегаш</a:t>
            </a:r>
            <a:r>
              <a:rPr lang="ru-RU" sz="2000" dirty="0" smtClean="0"/>
              <a:t>, </a:t>
            </a:r>
            <a:r>
              <a:rPr lang="ru-RU" sz="2000" dirty="0" err="1" smtClean="0"/>
              <a:t>Кам</a:t>
            </a:r>
            <a:r>
              <a:rPr lang="ru-RU" sz="2000" dirty="0" smtClean="0"/>
              <a:t>-Ключ, </a:t>
            </a:r>
            <a:r>
              <a:rPr lang="ru-RU" sz="2000" dirty="0" err="1" smtClean="0"/>
              <a:t>Байтуганово</a:t>
            </a:r>
            <a:r>
              <a:rPr lang="ru-RU" sz="2000" dirty="0" smtClean="0"/>
              <a:t> и </a:t>
            </a:r>
            <a:r>
              <a:rPr lang="ru-RU" sz="2000" dirty="0" err="1" smtClean="0"/>
              <a:t>Ожбуй</a:t>
            </a:r>
            <a:endParaRPr lang="ru-RU" sz="2000" dirty="0"/>
          </a:p>
        </p:txBody>
      </p:sp>
      <p:pic>
        <p:nvPicPr>
          <p:cNvPr id="4" name="Picture 2" descr="F:\DCIM\кулегашское сельское поселение\Михайлов василий михайлович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2327123" cy="342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297" y="605135"/>
            <a:ext cx="3853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ЛЕОНИДОВА АННА СЕМЕНОВНА</a:t>
            </a:r>
            <a:br>
              <a:rPr lang="ru-RU" dirty="0"/>
            </a:br>
            <a:r>
              <a:rPr lang="ru-RU" dirty="0"/>
              <a:t>секретарь </a:t>
            </a:r>
            <a:r>
              <a:rPr lang="ru-RU" dirty="0" err="1"/>
              <a:t>Кулегашского</a:t>
            </a:r>
            <a:r>
              <a:rPr lang="ru-RU" dirty="0"/>
              <a:t> сельского Совета</a:t>
            </a:r>
            <a:br>
              <a:rPr lang="ru-RU" dirty="0"/>
            </a:br>
            <a:r>
              <a:rPr lang="ru-RU" dirty="0"/>
              <a:t>23.12.1950-15.06.1959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1" y="304800"/>
            <a:ext cx="3484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Михайлов Василий Михайлович</a:t>
            </a:r>
          </a:p>
          <a:p>
            <a:r>
              <a:rPr lang="ru-RU" dirty="0" smtClean="0"/>
              <a:t>Председатель </a:t>
            </a:r>
            <a:r>
              <a:rPr lang="ru-RU" dirty="0" err="1" smtClean="0"/>
              <a:t>Кулегашского</a:t>
            </a:r>
            <a:r>
              <a:rPr lang="ru-RU" dirty="0" smtClean="0"/>
              <a:t> сельского Совета</a:t>
            </a:r>
          </a:p>
          <a:p>
            <a:r>
              <a:rPr lang="ru-RU" dirty="0" smtClean="0"/>
              <a:t>23.12.1950-10.02.1954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21932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0291" y="579358"/>
            <a:ext cx="8382000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известно из истории, крестьянская война  под предводительством Степана Разина, начавшаяся весной 1670 года , была широко  поддержана  многонациональным  крестьянством  Поволжья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.                        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сентябре 1670 года недалеко от Свияжска действовал трехтысячный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состоящий из русских, татар, марийцев, чувашей и мордвы. Повстанцы захватили многие города Поволжья. Значительную часть войск царское правительство бросило в Казанский край. С этим событием тесно связано образование деревни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Кулегаш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месте села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Кулегаш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раньше были огромные непроходимые леса.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разгрома основных сил Разина под Симбирском началась жестокая правительственная расправа над повстанцами. Участники крестьянской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боясь расправы бежали в глухие места Поволжья – в леса, где их не находило правительство, где они могли скрыться. Участники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Разинского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восстания , боясь расправы царского правительства, поселился здесь первым вместе со своей семьей.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По-национальности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 - мари. Так, родовое имение первопоселенца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Кульги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положило  начало  будущей  деревне, а  само его имя переросло со временем, как полагают местные жители и в названии деревни: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Кульга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еш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(семья  или род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Кульги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«Семья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Кульги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По-русски  название  деревни  звучит  немного  иначе: «Кулегаш»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Деревня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Кулегаш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расположена на юго-востоке Агрызского района, РТ который относится к умеренной зоне широколиственно-хвойных лесов. Поверхность территории деревни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Кулегаш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представлена слегка всхолмленной равниной, так как находится в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Приуралье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На территории деревни имеются запасы месторождений нефти, торф.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Около деревни протекает река Бима, в 18 километрах  расположена река Кама. Деревня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Кулегаш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окружена со всех сторон другими населенными пунктами на юго-востоке –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дд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Байтуганово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Ожбуй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на юге – д. Волково, на западе –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д.Каменный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Ключ, на северо-западе – д.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Пелемеш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На северо- востоке –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дд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Бима,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Мадык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.( карта 3).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Деревня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Кулегаш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расположена на территории  Агрызского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района,Республики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Татарстан. На левом притоке реки Бима, которая берет начало в деревне Каменный Ключ (бассейн реки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Иж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 в 94 километрах от районного центра Агрыз, от  областного  центра  города  Казани  на  410 километров.</a:t>
            </a:r>
            <a:r>
              <a:rPr kumimoji="0" lang="ru-RU" altLang="ru-RU" sz="1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 была разделена межой на две части. На одной стороне жили крещеные марийцы, на другой стороне – некрещеные. Жители имели приусадебные участки, но небольшие. Право на получение земли имели только  мужчины,  женщины  были  лишены  этих  прав. В семье если родится мальчик, сразу же выделяют участочек земли, если девочка, то земли не  давали.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Деревня не принадлежала никакому помещику. В деревне был староста, сельский писарь.  Знаменитый  житель  деревни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Кулегаш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Токмурза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Токсубаев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потомок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Ямберде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единственным грамотным человеком в округе  среди  марийских  деревень.  При  земельной  реформе  расписывался за  всех  близлежащих  деревень: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Кулегаш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Бима,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Мадык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Кадряково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Ожбуй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Мадык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Байтуганово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Об  этом  свидетельствует   карта   от  3 ноября   1886  года   «План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Бимской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волости».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Жители  платили  подати.  Кому  было  не в силах  уплатить, то самовольно  забирали  у  него  разные  вещи: самовар, подушку, и  т.д.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Васильев Николай Васильевич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983"/>
            <a:ext cx="3352800" cy="102541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/>
              <a:t>председатель </a:t>
            </a:r>
            <a:r>
              <a:rPr lang="ru-RU" sz="2000" dirty="0" err="1" smtClean="0"/>
              <a:t>Кулегашского</a:t>
            </a:r>
            <a:r>
              <a:rPr lang="ru-RU" sz="2000" dirty="0" smtClean="0"/>
              <a:t> </a:t>
            </a:r>
            <a:r>
              <a:rPr lang="ru-RU" sz="2000" dirty="0"/>
              <a:t>сельского Совета 10.02.1954-16.06.1959 </a:t>
            </a:r>
            <a:endParaRPr lang="ru-RU" sz="2000" dirty="0" smtClean="0"/>
          </a:p>
        </p:txBody>
      </p:sp>
      <p:pic>
        <p:nvPicPr>
          <p:cNvPr id="1026" name="Picture 2" descr="C:\Users\1\Desktop\сдк\20130927_093907.jpg"/>
          <p:cNvPicPr>
            <a:picLocks noChangeAspect="1" noChangeArrowheads="1"/>
          </p:cNvPicPr>
          <p:nvPr/>
        </p:nvPicPr>
        <p:blipFill>
          <a:blip r:embed="rId2" cstate="print"/>
          <a:srcRect l="18860" t="2222" r="54715" b="77778"/>
          <a:stretch>
            <a:fillRect/>
          </a:stretch>
        </p:blipFill>
        <p:spPr bwMode="auto">
          <a:xfrm>
            <a:off x="406237" y="2590800"/>
            <a:ext cx="2520000" cy="26979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95600" y="2703387"/>
            <a:ext cx="32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 1950  году  построили  новое  здание  клуба,  </a:t>
            </a:r>
            <a:endParaRPr lang="ru-RU" dirty="0" smtClean="0"/>
          </a:p>
          <a:p>
            <a:r>
              <a:rPr lang="ru-RU" dirty="0" smtClean="0"/>
              <a:t>1954 год построено здание </a:t>
            </a:r>
            <a:r>
              <a:rPr lang="ru-RU" dirty="0" err="1" smtClean="0"/>
              <a:t>Кулегашского</a:t>
            </a:r>
            <a:r>
              <a:rPr lang="ru-RU" dirty="0" smtClean="0"/>
              <a:t> сельского Совета</a:t>
            </a:r>
          </a:p>
          <a:p>
            <a:r>
              <a:rPr lang="ru-RU" dirty="0" smtClean="0"/>
              <a:t>1959 упразднение </a:t>
            </a:r>
            <a:r>
              <a:rPr lang="ru-RU" dirty="0" err="1" smtClean="0"/>
              <a:t>Кулегашского</a:t>
            </a:r>
            <a:r>
              <a:rPr lang="ru-RU" dirty="0" smtClean="0"/>
              <a:t> сельского Совета в </a:t>
            </a:r>
            <a:r>
              <a:rPr lang="ru-RU" dirty="0" err="1" smtClean="0"/>
              <a:t>Волковский</a:t>
            </a:r>
            <a:r>
              <a:rPr lang="ru-RU" dirty="0" smtClean="0"/>
              <a:t> сельский Совет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8621" y="381000"/>
            <a:ext cx="3343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ЛЕОНИДОВА АННА СЕМЕНОВНА</a:t>
            </a:r>
            <a:br>
              <a:rPr lang="ru-RU" dirty="0"/>
            </a:br>
            <a:r>
              <a:rPr lang="ru-RU" dirty="0"/>
              <a:t>секретарь </a:t>
            </a:r>
            <a:r>
              <a:rPr lang="ru-RU" dirty="0" err="1"/>
              <a:t>Кулегашского</a:t>
            </a:r>
            <a:r>
              <a:rPr lang="ru-RU" dirty="0"/>
              <a:t> сельского Совета</a:t>
            </a:r>
            <a:br>
              <a:rPr lang="ru-RU" dirty="0"/>
            </a:br>
            <a:r>
              <a:rPr lang="ru-RU" dirty="0"/>
              <a:t>23.12.1950-15.06.1959</a:t>
            </a:r>
          </a:p>
        </p:txBody>
      </p:sp>
      <p:pic>
        <p:nvPicPr>
          <p:cNvPr id="9" name="Picture 2" descr="C:\Users\Юрий\Desktop\Леонидова Анна Семено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12" y="1752600"/>
            <a:ext cx="222310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3657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Иванова Екатерина Павловна</a:t>
            </a:r>
            <a:br>
              <a:rPr lang="ru-RU" sz="2000" dirty="0" smtClean="0"/>
            </a:br>
            <a:r>
              <a:rPr lang="ru-RU" sz="2000" dirty="0" smtClean="0"/>
              <a:t>председатель </a:t>
            </a:r>
            <a:r>
              <a:rPr lang="ru-RU" sz="2000" dirty="0" err="1" smtClean="0"/>
              <a:t>Волковского</a:t>
            </a:r>
            <a:r>
              <a:rPr lang="ru-RU" sz="2000" dirty="0" smtClean="0"/>
              <a:t> сельского Совета 1959-1960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904761" cy="352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773668"/>
            <a:ext cx="329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Лузьянова</a:t>
            </a:r>
            <a:r>
              <a:rPr lang="ru-RU" dirty="0" smtClean="0"/>
              <a:t> Елена Валерьяновна</a:t>
            </a:r>
          </a:p>
          <a:p>
            <a:r>
              <a:rPr lang="ru-RU" dirty="0" smtClean="0"/>
              <a:t>Секретарь 05.09.1958-1967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3107744" cy="28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05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72869"/>
            <a:ext cx="4569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Собин</a:t>
            </a:r>
            <a:r>
              <a:rPr lang="ru-RU" dirty="0" smtClean="0"/>
              <a:t> Михаил Степанович</a:t>
            </a:r>
          </a:p>
          <a:p>
            <a:r>
              <a:rPr lang="ru-RU" dirty="0" smtClean="0"/>
              <a:t>Председатель </a:t>
            </a:r>
            <a:r>
              <a:rPr lang="ru-RU" dirty="0" err="1" smtClean="0"/>
              <a:t>Волковского</a:t>
            </a:r>
            <a:r>
              <a:rPr lang="ru-RU" dirty="0" smtClean="0"/>
              <a:t> сельского Совета</a:t>
            </a:r>
          </a:p>
          <a:p>
            <a:r>
              <a:rPr lang="ru-RU" dirty="0" smtClean="0"/>
              <a:t>1960-1961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773668"/>
            <a:ext cx="329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Лузьянова</a:t>
            </a:r>
            <a:r>
              <a:rPr lang="ru-RU" dirty="0" smtClean="0"/>
              <a:t> Елена Валерьяновна</a:t>
            </a:r>
          </a:p>
          <a:p>
            <a:r>
              <a:rPr lang="ru-RU" dirty="0" smtClean="0"/>
              <a:t>Секретарь 05.09.1958-1967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3107744" cy="28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55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86200"/>
            <a:ext cx="3810000" cy="268605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 1962 году центр Сельского Совета был перенесен в д.Волково и Сельский Совет стал называться </a:t>
            </a:r>
            <a:r>
              <a:rPr lang="ru-RU" sz="1400" dirty="0" err="1" smtClean="0"/>
              <a:t>Волковским</a:t>
            </a:r>
            <a:r>
              <a:rPr lang="ru-RU" sz="1400" dirty="0" smtClean="0"/>
              <a:t>. На работу добирался за 11 км на лошади. В то время </a:t>
            </a:r>
            <a:r>
              <a:rPr lang="ru-RU" sz="1400" dirty="0" err="1" smtClean="0"/>
              <a:t>Волковский</a:t>
            </a:r>
            <a:r>
              <a:rPr lang="ru-RU" sz="1400" dirty="0" smtClean="0"/>
              <a:t> сельский совет охватывал 6 деревень: Волково, </a:t>
            </a:r>
            <a:r>
              <a:rPr lang="ru-RU" sz="1400" dirty="0" err="1" smtClean="0"/>
              <a:t>Коновалово</a:t>
            </a:r>
            <a:r>
              <a:rPr lang="ru-RU" sz="1400" dirty="0" smtClean="0"/>
              <a:t>, </a:t>
            </a:r>
            <a:r>
              <a:rPr lang="ru-RU" sz="1400" dirty="0" err="1" smtClean="0"/>
              <a:t>Кулегаш</a:t>
            </a:r>
            <a:r>
              <a:rPr lang="ru-RU" sz="1400" dirty="0" smtClean="0"/>
              <a:t>, </a:t>
            </a:r>
            <a:r>
              <a:rPr lang="ru-RU" sz="1400" dirty="0" err="1" smtClean="0"/>
              <a:t>Ожбуй</a:t>
            </a:r>
            <a:r>
              <a:rPr lang="ru-RU" sz="1400" dirty="0" smtClean="0"/>
              <a:t>, </a:t>
            </a:r>
            <a:r>
              <a:rPr lang="ru-RU" sz="1400" dirty="0" err="1" smtClean="0"/>
              <a:t>Байтуганово</a:t>
            </a:r>
            <a:r>
              <a:rPr lang="ru-RU" sz="1400" dirty="0" smtClean="0"/>
              <a:t>, </a:t>
            </a:r>
            <a:r>
              <a:rPr lang="ru-RU" sz="1400" dirty="0" err="1" smtClean="0"/>
              <a:t>Зуево</a:t>
            </a:r>
            <a:r>
              <a:rPr lang="ru-RU" sz="1400" dirty="0" smtClean="0"/>
              <a:t>. 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62000" y="381000"/>
            <a:ext cx="3581400" cy="6858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Васильев </a:t>
            </a:r>
            <a:r>
              <a:rPr lang="ru-RU" sz="1600" b="1" dirty="0" err="1" smtClean="0">
                <a:solidFill>
                  <a:schemeClr val="tx1"/>
                </a:solidFill>
              </a:rPr>
              <a:t>Ульян</a:t>
            </a:r>
            <a:r>
              <a:rPr lang="ru-RU" sz="1600" b="1" dirty="0" smtClean="0">
                <a:solidFill>
                  <a:schemeClr val="tx1"/>
                </a:solidFill>
              </a:rPr>
              <a:t> Васильевич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С 1962-1964 гг. являлся председателем </a:t>
            </a:r>
            <a:r>
              <a:rPr lang="ru-RU" sz="1600" b="1" dirty="0" err="1" smtClean="0">
                <a:solidFill>
                  <a:schemeClr val="tx1"/>
                </a:solidFill>
              </a:rPr>
              <a:t>Волковского</a:t>
            </a:r>
            <a:r>
              <a:rPr lang="ru-RU" sz="1600" b="1" dirty="0" smtClean="0">
                <a:solidFill>
                  <a:schemeClr val="tx1"/>
                </a:solidFill>
              </a:rPr>
              <a:t> сельского Совета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F:\DCIM\кулегашское сельское поселение\Васильев Ульян Васильевич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3733800" cy="2743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0" y="685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Лузьянова</a:t>
            </a:r>
            <a:r>
              <a:rPr lang="ru-RU" dirty="0" smtClean="0"/>
              <a:t> Елена Валерьяновна</a:t>
            </a:r>
          </a:p>
          <a:p>
            <a:r>
              <a:rPr lang="ru-RU" dirty="0" smtClean="0"/>
              <a:t>Секретарь 05.09.1958 -1967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52600"/>
            <a:ext cx="3107744" cy="285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Уварова Людмила Александровна</a:t>
            </a:r>
            <a:br>
              <a:rPr lang="ru-RU" sz="2000" dirty="0" smtClean="0"/>
            </a:br>
            <a:r>
              <a:rPr lang="ru-RU" sz="2000" dirty="0" smtClean="0"/>
              <a:t>председатель </a:t>
            </a:r>
            <a:r>
              <a:rPr lang="ru-RU" sz="2000" dirty="0" err="1" smtClean="0"/>
              <a:t>Волковского</a:t>
            </a:r>
            <a:r>
              <a:rPr lang="ru-RU" sz="2000" dirty="0" smtClean="0"/>
              <a:t> сельского Совета 1965-1978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914400"/>
            <a:ext cx="3121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Шустова Валентина Ивановна</a:t>
            </a:r>
          </a:p>
          <a:p>
            <a:r>
              <a:rPr lang="ru-RU" dirty="0" smtClean="0"/>
              <a:t>Секретарь 1968-1978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7"/>
          <a:stretch/>
        </p:blipFill>
        <p:spPr>
          <a:xfrm>
            <a:off x="5822763" y="2362199"/>
            <a:ext cx="2448384" cy="27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0" t="15023" r="24054" b="50000"/>
          <a:stretch/>
        </p:blipFill>
        <p:spPr>
          <a:xfrm>
            <a:off x="1219200" y="1876199"/>
            <a:ext cx="2440554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46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05244" y="1588023"/>
            <a:ext cx="5233556" cy="4956177"/>
          </a:xfrm>
        </p:spPr>
        <p:txBody>
          <a:bodyPr>
            <a:normAutofit fontScale="90000"/>
          </a:bodyPr>
          <a:lstStyle/>
          <a:p>
            <a:pPr algn="l"/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1982 году Сельский Совет переходит в деревню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Кулегаш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основании Указа Президиума Верховного Совета ТАССР.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Волковский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Сельсовет переименован на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Кулегашский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Сельский Совет.</a:t>
            </a:r>
            <a:b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/>
              <a:t>13.04.1979 </a:t>
            </a:r>
            <a:r>
              <a:rPr lang="ru-RU" sz="1200" dirty="0" err="1"/>
              <a:t>Волковский</a:t>
            </a:r>
            <a:r>
              <a:rPr lang="ru-RU" sz="1200" dirty="0"/>
              <a:t> сельский Совет переведен в деревню </a:t>
            </a:r>
            <a:r>
              <a:rPr lang="ru-RU" sz="1200" dirty="0" err="1"/>
              <a:t>Кулегаш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-1978-1979  </a:t>
            </a:r>
            <a:r>
              <a:rPr lang="ru-RU" sz="1200" dirty="0" err="1"/>
              <a:t>г.г</a:t>
            </a:r>
            <a:r>
              <a:rPr lang="ru-RU" sz="1200" dirty="0"/>
              <a:t>. строительство </a:t>
            </a:r>
            <a:r>
              <a:rPr lang="ru-RU" sz="1200" dirty="0" err="1"/>
              <a:t>Кулегашской</a:t>
            </a:r>
            <a:r>
              <a:rPr lang="ru-RU" sz="1200" dirty="0"/>
              <a:t> 8-летней школы из перевезенного здания школы села Красный Бор </a:t>
            </a:r>
            <a:br>
              <a:rPr lang="ru-RU" sz="1200" dirty="0"/>
            </a:br>
            <a:r>
              <a:rPr lang="ru-RU" sz="1200" dirty="0" smtClean="0"/>
              <a:t>-1980 </a:t>
            </a:r>
            <a:r>
              <a:rPr lang="ru-RU" sz="1200" dirty="0"/>
              <a:t>г. строительство памятника павшим в годы великой Отечественной войны в селе </a:t>
            </a:r>
            <a:r>
              <a:rPr lang="ru-RU" sz="1200" dirty="0" err="1"/>
              <a:t>Кулегаш</a:t>
            </a:r>
            <a:r>
              <a:rPr lang="ru-RU" sz="1200" dirty="0"/>
              <a:t>  (</a:t>
            </a:r>
            <a:r>
              <a:rPr lang="ru-RU" sz="1200" dirty="0" err="1"/>
              <a:t>Субаев</a:t>
            </a:r>
            <a:r>
              <a:rPr lang="ru-RU" sz="1200" dirty="0"/>
              <a:t> П.С., </a:t>
            </a:r>
            <a:r>
              <a:rPr lang="ru-RU" sz="1200" dirty="0" err="1"/>
              <a:t>Юмин</a:t>
            </a:r>
            <a:r>
              <a:rPr lang="ru-RU" sz="1200" dirty="0"/>
              <a:t> Д.Ш.)</a:t>
            </a:r>
            <a:br>
              <a:rPr lang="ru-RU" sz="1200" dirty="0"/>
            </a:br>
            <a:r>
              <a:rPr lang="ru-RU" sz="1200" dirty="0" smtClean="0"/>
              <a:t>-1979 </a:t>
            </a:r>
            <a:r>
              <a:rPr lang="ru-RU" sz="1200" dirty="0"/>
              <a:t>год строительство </a:t>
            </a:r>
            <a:r>
              <a:rPr lang="ru-RU" sz="1200" dirty="0" err="1"/>
              <a:t>Кулегашского</a:t>
            </a:r>
            <a:r>
              <a:rPr lang="ru-RU" sz="1200" dirty="0"/>
              <a:t> детского сада из перевезенного здания села Красный Бор (</a:t>
            </a:r>
            <a:r>
              <a:rPr lang="ru-RU" sz="1200" dirty="0" smtClean="0"/>
              <a:t>заведующая </a:t>
            </a:r>
            <a:r>
              <a:rPr lang="ru-RU" sz="1200" dirty="0" err="1"/>
              <a:t>Шуматова</a:t>
            </a:r>
            <a:r>
              <a:rPr lang="ru-RU" sz="1200" dirty="0"/>
              <a:t> Мария Д, воспитатель Асанова Евгения С</a:t>
            </a:r>
            <a:r>
              <a:rPr lang="ru-RU" sz="1200" dirty="0" smtClean="0"/>
              <a:t>.)</a:t>
            </a:r>
            <a:r>
              <a:rPr lang="ru-RU" sz="1100" dirty="0"/>
              <a:t> .  </a:t>
            </a:r>
            <a:br>
              <a:rPr lang="ru-RU" sz="1100" dirty="0"/>
            </a:br>
            <a:r>
              <a:rPr lang="ru-RU" sz="1200" dirty="0" smtClean="0"/>
              <a:t>-1981 </a:t>
            </a:r>
            <a:r>
              <a:rPr lang="ru-RU" sz="1200" dirty="0"/>
              <a:t>г. Ограждение кладбища в селе </a:t>
            </a:r>
            <a:r>
              <a:rPr lang="ru-RU" sz="1200" dirty="0" err="1"/>
              <a:t>Кулегаш</a:t>
            </a:r>
            <a:r>
              <a:rPr lang="ru-RU" sz="1200" dirty="0"/>
              <a:t> (</a:t>
            </a:r>
            <a:r>
              <a:rPr lang="ru-RU" sz="1200" dirty="0" err="1"/>
              <a:t>Ишпаев</a:t>
            </a:r>
            <a:r>
              <a:rPr lang="ru-RU" sz="1200" dirty="0"/>
              <a:t> Е.И., </a:t>
            </a:r>
            <a:r>
              <a:rPr lang="ru-RU" sz="1200" dirty="0" err="1"/>
              <a:t>Ишпаев</a:t>
            </a:r>
            <a:r>
              <a:rPr lang="ru-RU" sz="1200" dirty="0"/>
              <a:t> В.Е.)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-1984 </a:t>
            </a:r>
            <a:r>
              <a:rPr lang="ru-RU" sz="1200" dirty="0"/>
              <a:t>г. перевезено старое  деревянное здание под склад  школьной столовой из д. </a:t>
            </a:r>
            <a:r>
              <a:rPr lang="ru-RU" sz="1200" dirty="0" smtClean="0"/>
              <a:t>Волково</a:t>
            </a:r>
            <a:br>
              <a:rPr lang="ru-RU" sz="1200" dirty="0" smtClean="0"/>
            </a:br>
            <a:r>
              <a:rPr lang="ru-RU" sz="1200" dirty="0" smtClean="0"/>
              <a:t>-1985 </a:t>
            </a:r>
            <a:r>
              <a:rPr lang="ru-RU" sz="1200" dirty="0"/>
              <a:t>год строительство памятника павшим в годы Великой Отечественной войны в деревне </a:t>
            </a:r>
            <a:r>
              <a:rPr lang="ru-RU" sz="1200" dirty="0" err="1"/>
              <a:t>Байтуганово</a:t>
            </a:r>
            <a:r>
              <a:rPr lang="ru-RU" sz="1200" dirty="0"/>
              <a:t> (</a:t>
            </a:r>
            <a:r>
              <a:rPr lang="ru-RU" sz="1200" dirty="0" err="1"/>
              <a:t>Миликанов</a:t>
            </a:r>
            <a:r>
              <a:rPr lang="ru-RU" sz="1200" dirty="0"/>
              <a:t> Г.М., Внебрачных </a:t>
            </a:r>
            <a:r>
              <a:rPr lang="ru-RU" sz="1200" dirty="0" err="1"/>
              <a:t>Евсей</a:t>
            </a:r>
            <a:r>
              <a:rPr lang="ru-RU" sz="1200" dirty="0"/>
              <a:t>, </a:t>
            </a:r>
            <a:r>
              <a:rPr lang="ru-RU" sz="1200" dirty="0" err="1"/>
              <a:t>Измарьев</a:t>
            </a:r>
            <a:r>
              <a:rPr lang="ru-RU" sz="1200" dirty="0"/>
              <a:t> Андрей К.</a:t>
            </a:r>
            <a:br>
              <a:rPr lang="ru-RU" sz="1200" dirty="0"/>
            </a:br>
            <a:r>
              <a:rPr lang="ru-RU" sz="1200" dirty="0" smtClean="0"/>
              <a:t>-1986 </a:t>
            </a:r>
            <a:r>
              <a:rPr lang="ru-RU" sz="1200" dirty="0"/>
              <a:t>год строительство школьной столовой в селе </a:t>
            </a:r>
            <a:r>
              <a:rPr lang="ru-RU" sz="1200" dirty="0" err="1" smtClean="0"/>
              <a:t>Кулегаш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-1986 </a:t>
            </a:r>
            <a:r>
              <a:rPr lang="ru-RU" sz="1200" dirty="0"/>
              <a:t>год строительство магазина в деревне </a:t>
            </a:r>
            <a:r>
              <a:rPr lang="ru-RU" sz="1200" dirty="0" err="1"/>
              <a:t>Байтуганово</a:t>
            </a:r>
            <a:r>
              <a:rPr lang="ru-RU" sz="1200" dirty="0"/>
              <a:t> (Николаев Г. М</a:t>
            </a:r>
            <a:r>
              <a:rPr lang="ru-RU" sz="1200" dirty="0" smtClean="0"/>
              <a:t>.)</a:t>
            </a:r>
            <a:r>
              <a:rPr lang="ru-RU" sz="1200" dirty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-1987 </a:t>
            </a:r>
            <a:r>
              <a:rPr lang="ru-RU" sz="1200" dirty="0"/>
              <a:t>год ограждение кладбища в деревне </a:t>
            </a:r>
            <a:r>
              <a:rPr lang="ru-RU" sz="1200" dirty="0" err="1"/>
              <a:t>Байтуганово</a:t>
            </a:r>
            <a:r>
              <a:rPr lang="ru-RU" sz="1200" dirty="0"/>
              <a:t> (</a:t>
            </a:r>
            <a:r>
              <a:rPr lang="ru-RU" sz="1200" dirty="0" err="1"/>
              <a:t>Семикеев</a:t>
            </a:r>
            <a:r>
              <a:rPr lang="ru-RU" sz="1200" dirty="0"/>
              <a:t> А.С., </a:t>
            </a:r>
            <a:r>
              <a:rPr lang="ru-RU" sz="1200" dirty="0" err="1"/>
              <a:t>Измарьев</a:t>
            </a:r>
            <a:r>
              <a:rPr lang="ru-RU" sz="1200" dirty="0"/>
              <a:t> А,К,)</a:t>
            </a:r>
            <a:br>
              <a:rPr lang="ru-RU" sz="1200" dirty="0"/>
            </a:br>
            <a:r>
              <a:rPr lang="ru-RU" sz="1200" dirty="0"/>
              <a:t>- 1987 год построено новое </a:t>
            </a:r>
            <a:r>
              <a:rPr lang="ru-RU" sz="1200" dirty="0" err="1"/>
              <a:t>кирипичное</a:t>
            </a:r>
            <a:r>
              <a:rPr lang="ru-RU" sz="1200" dirty="0"/>
              <a:t> здание Сельского Совета</a:t>
            </a:r>
            <a:br>
              <a:rPr lang="ru-RU" sz="1200" dirty="0"/>
            </a:br>
            <a:r>
              <a:rPr lang="ru-RU" sz="1200" dirty="0"/>
              <a:t>- 1988 год основан совхоз «</a:t>
            </a:r>
            <a:r>
              <a:rPr lang="ru-RU" sz="1200" dirty="0" err="1"/>
              <a:t>Кулегашский</a:t>
            </a:r>
            <a:r>
              <a:rPr lang="ru-RU" sz="1200" dirty="0" smtClean="0"/>
              <a:t>» и отделение «Сбербанк» (Михайлова Р.У) </a:t>
            </a:r>
            <a:r>
              <a:rPr lang="ru-RU" sz="1200" dirty="0"/>
              <a:t>и переведено в новое здание </a:t>
            </a:r>
            <a:r>
              <a:rPr lang="ru-RU" sz="1200" dirty="0" smtClean="0"/>
              <a:t>Совета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- 1989 год отремонтирован памятник в селе Волково</a:t>
            </a:r>
            <a:br>
              <a:rPr lang="ru-RU" sz="1200" dirty="0"/>
            </a:br>
            <a:r>
              <a:rPr lang="ru-RU" sz="1200" dirty="0"/>
              <a:t>- 1989 год посыпка щебенкой дороги до с. Бима</a:t>
            </a:r>
            <a:br>
              <a:rPr lang="ru-RU" sz="1200" dirty="0"/>
            </a:br>
            <a:r>
              <a:rPr lang="ru-RU" sz="1200" dirty="0"/>
              <a:t>- 1990 год загорожено кладбище в селе Волково</a:t>
            </a:r>
            <a:br>
              <a:rPr lang="ru-RU" sz="1200" dirty="0"/>
            </a:br>
            <a:r>
              <a:rPr lang="ru-RU" sz="1200" dirty="0"/>
              <a:t>- 1991 год строительство нового кирпичного здания ФАП в селе </a:t>
            </a:r>
            <a:r>
              <a:rPr lang="ru-RU" sz="1200" dirty="0" err="1"/>
              <a:t>Кулегаш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- 1990 год подготовка проектно-сметной документации на асфальтирование дороги в селе </a:t>
            </a:r>
            <a:r>
              <a:rPr lang="ru-RU" sz="1200" dirty="0" err="1"/>
              <a:t>Кулегаш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- </a:t>
            </a:r>
            <a:r>
              <a:rPr lang="ru-RU" sz="1200" dirty="0" smtClean="0"/>
              <a:t>1991 </a:t>
            </a:r>
            <a:r>
              <a:rPr lang="ru-RU" sz="1200" dirty="0"/>
              <a:t>год –реорганизация </a:t>
            </a:r>
            <a:r>
              <a:rPr lang="ru-RU" sz="1200" dirty="0" err="1"/>
              <a:t>Кулегашской</a:t>
            </a:r>
            <a:r>
              <a:rPr lang="ru-RU" sz="1200" dirty="0"/>
              <a:t> восьмилетней школы в среднюю школу (директор Семенов С.С.) </a:t>
            </a:r>
            <a:br>
              <a:rPr lang="ru-RU" sz="1200" dirty="0"/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381000" y="972641"/>
            <a:ext cx="4242956" cy="69746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l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05.12.1978-1982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Волковский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сельский Совет</a:t>
            </a:r>
          </a:p>
          <a:p>
            <a:pPr lvl="0" algn="l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1982-1995 годы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Кулегашский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сельский Совет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74711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1\AppData\Local\Temp\pcfax\pfv8496\20130924_143741.jpg"/>
          <p:cNvPicPr>
            <a:picLocks noChangeAspect="1" noChangeArrowheads="1"/>
          </p:cNvPicPr>
          <p:nvPr/>
        </p:nvPicPr>
        <p:blipFill rotWithShape="1">
          <a:blip r:embed="rId2" cstate="print"/>
          <a:srcRect t="16551" r="13098" b="31850"/>
          <a:stretch/>
        </p:blipFill>
        <p:spPr bwMode="auto">
          <a:xfrm rot="5400000">
            <a:off x="5708463" y="513047"/>
            <a:ext cx="2972038" cy="20445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84382" y="74711"/>
            <a:ext cx="5211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АЛЕКСЕЕВ ВАЛЕНТИН ГЕОРГИЕВИЧ </a:t>
            </a:r>
          </a:p>
          <a:p>
            <a:pPr algn="ctr"/>
            <a:r>
              <a:rPr lang="ru-RU" dirty="0" smtClean="0"/>
              <a:t>председатель </a:t>
            </a:r>
            <a:r>
              <a:rPr lang="ru-RU" dirty="0" err="1" smtClean="0"/>
              <a:t>Кулегашского</a:t>
            </a:r>
            <a:r>
              <a:rPr lang="ru-RU" dirty="0" smtClean="0"/>
              <a:t> сельского Совета</a:t>
            </a:r>
          </a:p>
          <a:p>
            <a:pPr algn="ctr"/>
            <a:r>
              <a:rPr lang="ru-RU" dirty="0" smtClean="0"/>
              <a:t>05.12.1978--1995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7" t="24618" r="10722"/>
          <a:stretch/>
        </p:blipFill>
        <p:spPr>
          <a:xfrm>
            <a:off x="5739381" y="3021349"/>
            <a:ext cx="2676507" cy="3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1000"/>
            <a:ext cx="5029200" cy="914399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098" name="Picture 2" descr="F:\DCIM\кулегашское сельское поселение\Исакова Зинаида Ефимов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7927"/>
            <a:ext cx="3708000" cy="25602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676400"/>
            <a:ext cx="407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9200" y="230832"/>
            <a:ext cx="7086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Исакова Зинаида </a:t>
            </a: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Ефимовна</a:t>
            </a:r>
          </a:p>
          <a:p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26.04.1979 г. секретарь Совета </a:t>
            </a:r>
            <a:r>
              <a:rPr lang="ru-RU" dirty="0" err="1" smtClean="0">
                <a:solidFill>
                  <a:prstClr val="black"/>
                </a:solidFill>
                <a:ea typeface="+mj-ea"/>
                <a:cs typeface="+mj-cs"/>
              </a:rPr>
              <a:t>Кулегашского</a:t>
            </a: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 сельского поселения</a:t>
            </a:r>
          </a:p>
          <a:p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28.01.2006 - 04.10.2006 г. заместитель руководителя исполнительного комитета </a:t>
            </a:r>
            <a:r>
              <a:rPr lang="ru-RU" dirty="0" err="1" smtClean="0">
                <a:solidFill>
                  <a:prstClr val="black"/>
                </a:solidFill>
                <a:ea typeface="+mj-ea"/>
                <a:cs typeface="+mj-cs"/>
              </a:rPr>
              <a:t>Кулегашского</a:t>
            </a: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 сельского поселения (Стаж работы 27 лет)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648200"/>
            <a:ext cx="811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1979 г. всеобщая паспортизация населения, восстановление документов.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861066"/>
            <a:ext cx="4248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Награждения: 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Нагрудный знак Госкомстата России «За активное участие во Всероссийской переписи населения 2002 года»</a:t>
            </a:r>
          </a:p>
          <a:p>
            <a:pPr marL="342900" indent="-342900">
              <a:buAutoNum type="arabicPeriod"/>
            </a:pPr>
            <a:r>
              <a:rPr lang="ru-RU" dirty="0" smtClean="0"/>
              <a:t>Медаль «За заслуги в проведении Всероссийской сельскохозяйственной переписи2006 года»</a:t>
            </a:r>
          </a:p>
          <a:p>
            <a:pPr marL="342900" indent="-342900">
              <a:buAutoNum type="arabicPeriod"/>
            </a:pPr>
            <a:r>
              <a:rPr lang="ru-RU" dirty="0" smtClean="0"/>
              <a:t>Грамотами Главы района.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017532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1991 г. предоставление гражданам в собственность земли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500" y="5386864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1995-1996 </a:t>
            </a:r>
            <a:r>
              <a:rPr lang="ru-RU" dirty="0" err="1" smtClean="0"/>
              <a:t>г.г</a:t>
            </a:r>
            <a:r>
              <a:rPr lang="ru-RU" dirty="0" smtClean="0"/>
              <a:t>. присвоение названий улицам и номера домов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499" y="5835134"/>
            <a:ext cx="773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Паспортный стол, ЗАГС, Военкомат, Нотариальные действия, Сбор налогов, работа с населением.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6400800" cy="121920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Миликанов</a:t>
            </a:r>
            <a:r>
              <a:rPr lang="ru-RU" sz="2800" dirty="0" smtClean="0"/>
              <a:t> Владимир Геннадьевич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председатель </a:t>
            </a:r>
            <a:r>
              <a:rPr lang="ru-RU" sz="2800" dirty="0" err="1" smtClean="0"/>
              <a:t>Кулегашского</a:t>
            </a:r>
            <a:r>
              <a:rPr lang="ru-RU" sz="2800" dirty="0" smtClean="0"/>
              <a:t> сельского Совета</a:t>
            </a:r>
            <a:br>
              <a:rPr lang="ru-RU" sz="2800" dirty="0" smtClean="0"/>
            </a:br>
            <a:r>
              <a:rPr lang="ru-RU" sz="2800" dirty="0" smtClean="0"/>
              <a:t>1995-2000 </a:t>
            </a:r>
            <a:r>
              <a:rPr lang="ru-RU" sz="2800" dirty="0" err="1"/>
              <a:t>г.г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27017"/>
            <a:ext cx="18288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34737" y="1981200"/>
            <a:ext cx="5559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-1995 год поднята и обсыпана дорога до деревни </a:t>
            </a:r>
            <a:r>
              <a:rPr lang="ru-RU" dirty="0" err="1" smtClean="0"/>
              <a:t>Байтуганово</a:t>
            </a:r>
            <a:r>
              <a:rPr lang="ru-RU" dirty="0" smtClean="0"/>
              <a:t> глиной</a:t>
            </a:r>
          </a:p>
          <a:p>
            <a:r>
              <a:rPr lang="ru-RU" dirty="0"/>
              <a:t>1996 год проведен водопровод по </a:t>
            </a:r>
            <a:r>
              <a:rPr lang="ru-RU" dirty="0" smtClean="0"/>
              <a:t>д. </a:t>
            </a:r>
            <a:r>
              <a:rPr lang="ru-RU" dirty="0" err="1" smtClean="0"/>
              <a:t>Байтуганово</a:t>
            </a:r>
            <a:endParaRPr lang="ru-RU" dirty="0" smtClean="0"/>
          </a:p>
          <a:p>
            <a:r>
              <a:rPr lang="ru-RU" dirty="0"/>
              <a:t>1993 год сгорела начальная </a:t>
            </a:r>
            <a:r>
              <a:rPr lang="ru-RU" dirty="0" smtClean="0"/>
              <a:t>школа в д. </a:t>
            </a:r>
            <a:r>
              <a:rPr lang="ru-RU" dirty="0" err="1" smtClean="0"/>
              <a:t>Байтуганово</a:t>
            </a:r>
            <a:endParaRPr lang="ru-RU" dirty="0"/>
          </a:p>
          <a:p>
            <a:r>
              <a:rPr lang="ru-RU" dirty="0"/>
              <a:t>1995 год построена деревянная начальная школа из перевезенного здания д. Волково</a:t>
            </a:r>
          </a:p>
          <a:p>
            <a:r>
              <a:rPr lang="ru-RU" dirty="0" smtClean="0"/>
              <a:t>17-29.09.1995 </a:t>
            </a:r>
            <a:r>
              <a:rPr lang="ru-RU" dirty="0" err="1" smtClean="0"/>
              <a:t>г.г</a:t>
            </a:r>
            <a:r>
              <a:rPr lang="ru-RU" dirty="0" smtClean="0"/>
              <a:t>. полностью заменен сруб колодца бетонными кольцами  по улице Советская села </a:t>
            </a:r>
            <a:r>
              <a:rPr lang="ru-RU" dirty="0" err="1" smtClean="0"/>
              <a:t>Кулегаш</a:t>
            </a:r>
            <a:r>
              <a:rPr lang="ru-RU" dirty="0" smtClean="0"/>
              <a:t> под руководством депутата </a:t>
            </a:r>
            <a:r>
              <a:rPr lang="ru-RU" dirty="0" err="1" smtClean="0"/>
              <a:t>Субаева</a:t>
            </a:r>
            <a:r>
              <a:rPr lang="ru-RU" dirty="0" smtClean="0"/>
              <a:t> Владимира Андреевича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9334"/>
          <a:stretch/>
        </p:blipFill>
        <p:spPr bwMode="auto">
          <a:xfrm>
            <a:off x="5867388" y="533400"/>
            <a:ext cx="2887685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672" y="609600"/>
            <a:ext cx="5377127" cy="5784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председатель Совета местного </a:t>
            </a:r>
            <a:r>
              <a:rPr lang="ru-RU" sz="1600" dirty="0"/>
              <a:t>самоуправления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11.04.2000-20.10.2005 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xfrm>
            <a:off x="914400" y="228600"/>
            <a:ext cx="3886200" cy="4572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Петров Станислав Трофимович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Picture 4" descr="DSC05933"/>
          <p:cNvPicPr>
            <a:picLocks noChangeAspect="1" noChangeArrowheads="1"/>
          </p:cNvPicPr>
          <p:nvPr/>
        </p:nvPicPr>
        <p:blipFill rotWithShape="1">
          <a:blip r:embed="rId3" cstate="print"/>
          <a:srcRect t="-1" r="27012" b="26991"/>
          <a:stretch/>
        </p:blipFill>
        <p:spPr bwMode="auto">
          <a:xfrm>
            <a:off x="5486400" y="3334311"/>
            <a:ext cx="3390045" cy="273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1146" y="3743634"/>
            <a:ext cx="443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5603" y="1230363"/>
            <a:ext cx="485899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-31.08.2000 г открытие нового построенного кирпичного здания школы сад в д. </a:t>
            </a:r>
            <a:r>
              <a:rPr lang="ru-RU" sz="1400" dirty="0" err="1" smtClean="0"/>
              <a:t>Байтуганово</a:t>
            </a:r>
            <a:r>
              <a:rPr lang="ru-RU" sz="1400" dirty="0" smtClean="0"/>
              <a:t> (директор </a:t>
            </a:r>
            <a:r>
              <a:rPr lang="ru-RU" sz="1400" dirty="0" err="1" smtClean="0"/>
              <a:t>Ишпаева</a:t>
            </a:r>
            <a:r>
              <a:rPr lang="ru-RU" sz="1400" dirty="0" smtClean="0"/>
              <a:t> Юлия Афанасьевна, учитель </a:t>
            </a:r>
            <a:r>
              <a:rPr lang="ru-RU" sz="1400" dirty="0" err="1" smtClean="0"/>
              <a:t>Субаева</a:t>
            </a:r>
            <a:r>
              <a:rPr lang="ru-RU" sz="1400" dirty="0" smtClean="0"/>
              <a:t> Светлана Андреевна</a:t>
            </a:r>
          </a:p>
          <a:p>
            <a:r>
              <a:rPr lang="ru-RU" sz="1400" dirty="0" smtClean="0"/>
              <a:t>-11.2000 открытие клуба в деревне </a:t>
            </a:r>
            <a:r>
              <a:rPr lang="ru-RU" sz="1400" dirty="0" err="1" smtClean="0"/>
              <a:t>Байтуганово</a:t>
            </a:r>
            <a:r>
              <a:rPr lang="ru-RU" sz="1400" dirty="0" smtClean="0"/>
              <a:t> в бывшем здании школы (заведующая </a:t>
            </a:r>
            <a:r>
              <a:rPr lang="ru-RU" sz="1400" dirty="0" err="1" smtClean="0"/>
              <a:t>Сайпышева</a:t>
            </a:r>
            <a:r>
              <a:rPr lang="ru-RU" sz="1400" dirty="0" smtClean="0"/>
              <a:t> Л.Д, закрылся клуб в 2008 году</a:t>
            </a:r>
          </a:p>
          <a:p>
            <a:r>
              <a:rPr lang="ru-RU" sz="1400" dirty="0" smtClean="0"/>
              <a:t>-2002 год облицовка деревянного административного здания  и здания почты кирпичом</a:t>
            </a:r>
          </a:p>
          <a:p>
            <a:r>
              <a:rPr lang="ru-RU" sz="1400" dirty="0" smtClean="0"/>
              <a:t>-2003 </a:t>
            </a:r>
            <a:r>
              <a:rPr lang="ru-RU" sz="1400" dirty="0"/>
              <a:t>год подготовка проектной документации и газификация домов  села </a:t>
            </a:r>
            <a:r>
              <a:rPr lang="ru-RU" sz="1400" dirty="0" err="1"/>
              <a:t>Кулегаш</a:t>
            </a:r>
            <a:r>
              <a:rPr lang="ru-RU" sz="1400" dirty="0"/>
              <a:t>, деревень </a:t>
            </a:r>
            <a:r>
              <a:rPr lang="ru-RU" sz="1400" dirty="0" err="1"/>
              <a:t>Байтуганово</a:t>
            </a:r>
            <a:r>
              <a:rPr lang="ru-RU" sz="1400" dirty="0"/>
              <a:t> и </a:t>
            </a:r>
            <a:r>
              <a:rPr lang="ru-RU" sz="1400" dirty="0" err="1"/>
              <a:t>Ожбуй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- 2003 </a:t>
            </a:r>
            <a:r>
              <a:rPr lang="ru-RU" sz="1400" dirty="0"/>
              <a:t>год – прокладка оптико-волоконного кабеля </a:t>
            </a:r>
          </a:p>
          <a:p>
            <a:r>
              <a:rPr lang="ru-RU" sz="1400" dirty="0" smtClean="0"/>
              <a:t>- 2004 </a:t>
            </a:r>
            <a:r>
              <a:rPr lang="ru-RU" sz="1400" dirty="0"/>
              <a:t>год построен газораспределительный пункт</a:t>
            </a:r>
          </a:p>
          <a:p>
            <a:r>
              <a:rPr lang="ru-RU" sz="1400" dirty="0" smtClean="0"/>
              <a:t>-21.02.2004 </a:t>
            </a:r>
            <a:r>
              <a:rPr lang="ru-RU" sz="1400" dirty="0"/>
              <a:t>год –сгорел клуб в селе </a:t>
            </a:r>
            <a:r>
              <a:rPr lang="ru-RU" sz="1400" dirty="0" err="1" smtClean="0"/>
              <a:t>Кулегаш</a:t>
            </a:r>
            <a:endParaRPr lang="ru-RU" sz="1400" dirty="0" smtClean="0"/>
          </a:p>
          <a:p>
            <a:r>
              <a:rPr lang="ru-RU" sz="1400" dirty="0" smtClean="0"/>
              <a:t>-18.08.2005 год перевод детского сада в здание  ФАП.</a:t>
            </a:r>
          </a:p>
          <a:p>
            <a:r>
              <a:rPr lang="ru-RU" sz="1400" dirty="0" smtClean="0"/>
              <a:t>-18.08.2005 строительство </a:t>
            </a:r>
            <a:r>
              <a:rPr lang="ru-RU" sz="1400" dirty="0" err="1" smtClean="0"/>
              <a:t>Кулегашского</a:t>
            </a:r>
            <a:r>
              <a:rPr lang="ru-RU" sz="1400" dirty="0" smtClean="0"/>
              <a:t> СДК из перевезенного деревянного здания д. Мадьяр</a:t>
            </a:r>
          </a:p>
          <a:p>
            <a:r>
              <a:rPr lang="ru-RU" sz="1400" dirty="0" smtClean="0"/>
              <a:t>-2006 год асфальтирование дороги между с. Бима и с. </a:t>
            </a:r>
            <a:r>
              <a:rPr lang="ru-RU" sz="1400" dirty="0" err="1" smtClean="0"/>
              <a:t>Кулегаш</a:t>
            </a:r>
            <a:endParaRPr lang="ru-RU" sz="1400" dirty="0" smtClean="0"/>
          </a:p>
          <a:p>
            <a:r>
              <a:rPr lang="ru-RU" sz="1400" dirty="0" smtClean="0"/>
              <a:t> 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838200"/>
            <a:ext cx="4267200" cy="76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21.10.2005 года по настоящее время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 descr="C:\Users\1\Desktop\сдк\Новая папка\P8160026.JPG"/>
          <p:cNvPicPr>
            <a:picLocks noChangeAspect="1" noChangeArrowheads="1"/>
          </p:cNvPicPr>
          <p:nvPr/>
        </p:nvPicPr>
        <p:blipFill rotWithShape="1">
          <a:blip r:embed="rId2" cstate="print"/>
          <a:srcRect b="35248"/>
          <a:stretch/>
        </p:blipFill>
        <p:spPr bwMode="auto">
          <a:xfrm>
            <a:off x="560469" y="1676400"/>
            <a:ext cx="2683800" cy="208049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990600" y="76200"/>
            <a:ext cx="6553200" cy="609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Васильев Юрий Николаевич</a:t>
            </a:r>
            <a:br>
              <a:rPr lang="ru-RU" sz="2400" dirty="0" smtClean="0"/>
            </a:br>
            <a:r>
              <a:rPr lang="ru-RU" sz="2400" dirty="0" smtClean="0"/>
              <a:t>глава </a:t>
            </a:r>
            <a:r>
              <a:rPr lang="ru-RU" sz="2400" dirty="0" err="1" smtClean="0"/>
              <a:t>Кулегашского</a:t>
            </a:r>
            <a:r>
              <a:rPr lang="ru-RU" sz="2400" dirty="0" smtClean="0"/>
              <a:t> сельского поселения</a:t>
            </a:r>
            <a:endParaRPr lang="ru-RU" sz="2400" dirty="0"/>
          </a:p>
        </p:txBody>
      </p:sp>
      <p:pic>
        <p:nvPicPr>
          <p:cNvPr id="6" name="Picture 2" descr="F:\DCIM\кулегашское сельское поселение\Васильев Ю.Н..JPG"/>
          <p:cNvPicPr>
            <a:picLocks noChangeAspect="1" noChangeArrowheads="1"/>
          </p:cNvPicPr>
          <p:nvPr/>
        </p:nvPicPr>
        <p:blipFill rotWithShape="1">
          <a:blip r:embed="rId3" cstate="print"/>
          <a:srcRect l="6236" t="11664" r="24120" b="-154"/>
          <a:stretch/>
        </p:blipFill>
        <p:spPr bwMode="auto">
          <a:xfrm>
            <a:off x="6155345" y="762000"/>
            <a:ext cx="2737274" cy="26520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3839818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-2005 год  асфальтирована дорога через село </a:t>
            </a:r>
            <a:r>
              <a:rPr lang="ru-RU" sz="1600" dirty="0" err="1" smtClean="0"/>
              <a:t>Кулегаш</a:t>
            </a:r>
            <a:r>
              <a:rPr lang="ru-RU" sz="1600" dirty="0" smtClean="0"/>
              <a:t> до д. Каменный Ключ</a:t>
            </a:r>
          </a:p>
          <a:p>
            <a:r>
              <a:rPr lang="ru-RU" sz="1600" dirty="0" smtClean="0"/>
              <a:t>-2006 год открытие 1 рейсового автобуса из с. </a:t>
            </a:r>
            <a:r>
              <a:rPr lang="ru-RU" sz="1600" dirty="0" err="1" smtClean="0"/>
              <a:t>Кулегаш</a:t>
            </a:r>
            <a:r>
              <a:rPr lang="ru-RU" sz="1600" dirty="0" smtClean="0"/>
              <a:t> до г. Агрыз  и обратно ИП Никитин Валерий Сергеевич</a:t>
            </a:r>
          </a:p>
          <a:p>
            <a:r>
              <a:rPr lang="ru-RU" sz="1600" dirty="0" smtClean="0"/>
              <a:t>- 2008 год открытие магазина «Злата» ИП Михайлов Вячеслав Михайлович</a:t>
            </a:r>
          </a:p>
          <a:p>
            <a:r>
              <a:rPr lang="ru-RU" sz="1600" dirty="0" smtClean="0"/>
              <a:t>- 2008 год перекрытие крыши ФАП и ДОУ в селе </a:t>
            </a:r>
            <a:r>
              <a:rPr lang="ru-RU" sz="1600" dirty="0" err="1" smtClean="0"/>
              <a:t>Кулегаш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профнастилом</a:t>
            </a:r>
            <a:endParaRPr lang="ru-RU" sz="1600" dirty="0" smtClean="0"/>
          </a:p>
          <a:p>
            <a:r>
              <a:rPr lang="ru-RU" sz="1600" dirty="0" smtClean="0"/>
              <a:t>- 02.2008 год принятие решения  о проведении  районных соревнований</a:t>
            </a:r>
          </a:p>
          <a:p>
            <a:r>
              <a:rPr lang="ru-RU" sz="1600" dirty="0" smtClean="0"/>
              <a:t>- 2007 </a:t>
            </a:r>
            <a:r>
              <a:rPr lang="ru-RU" sz="1600" dirty="0"/>
              <a:t>год строительство 3 безвозмездных ипотечных домов в с . </a:t>
            </a:r>
            <a:r>
              <a:rPr lang="ru-RU" sz="1600" dirty="0" err="1"/>
              <a:t>Кулегаш</a:t>
            </a:r>
            <a:r>
              <a:rPr lang="ru-RU" sz="1600" dirty="0"/>
              <a:t> и д. </a:t>
            </a:r>
            <a:r>
              <a:rPr lang="ru-RU" sz="1600" dirty="0" err="1"/>
              <a:t>Байтуганово</a:t>
            </a:r>
            <a:r>
              <a:rPr lang="ru-RU" sz="1600" dirty="0"/>
              <a:t> (Павлов А.Б, Николаева С.В., Николаев А.В</a:t>
            </a:r>
            <a:r>
              <a:rPr lang="ru-RU" sz="1600" dirty="0" smtClean="0"/>
              <a:t>..</a:t>
            </a:r>
          </a:p>
          <a:p>
            <a:r>
              <a:rPr lang="ru-RU" sz="1600" dirty="0" smtClean="0"/>
              <a:t>- 2009 </a:t>
            </a:r>
            <a:r>
              <a:rPr lang="ru-RU" sz="1600" dirty="0"/>
              <a:t>год вторые соревнования «Мари лыжня» </a:t>
            </a:r>
          </a:p>
          <a:p>
            <a:r>
              <a:rPr lang="ru-RU" sz="1600" dirty="0" smtClean="0"/>
              <a:t>- 2009 </a:t>
            </a:r>
            <a:r>
              <a:rPr lang="ru-RU" sz="1600" dirty="0"/>
              <a:t>год ипотечный дом в селе </a:t>
            </a:r>
            <a:r>
              <a:rPr lang="ru-RU" sz="1600" dirty="0" err="1"/>
              <a:t>Кулегаш</a:t>
            </a:r>
            <a:r>
              <a:rPr lang="ru-RU" sz="1600" dirty="0"/>
              <a:t> (Васильев Ю.С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44269" y="1578072"/>
            <a:ext cx="2775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Награждения:</a:t>
            </a:r>
          </a:p>
          <a:p>
            <a:r>
              <a:rPr lang="ru-RU" sz="1400" dirty="0" smtClean="0"/>
              <a:t>Медаль За безупречную службу в Вооруженных силах СССР»</a:t>
            </a:r>
          </a:p>
          <a:p>
            <a:r>
              <a:rPr lang="ru-RU" sz="1400" dirty="0" smtClean="0"/>
              <a:t>Звание «Почетный работник физической культуры в РТ»</a:t>
            </a:r>
          </a:p>
          <a:p>
            <a:r>
              <a:rPr lang="ru-RU" sz="1400" dirty="0" smtClean="0"/>
              <a:t>Медаль «ХХ</a:t>
            </a:r>
            <a:r>
              <a:rPr lang="en-US" sz="1400" dirty="0" smtClean="0"/>
              <a:t>II </a:t>
            </a:r>
            <a:r>
              <a:rPr lang="ru-RU" sz="1400" dirty="0" smtClean="0"/>
              <a:t>Олимпийские зимние  игры и </a:t>
            </a:r>
            <a:r>
              <a:rPr lang="en-US" sz="1400" dirty="0" smtClean="0"/>
              <a:t>XI</a:t>
            </a:r>
            <a:r>
              <a:rPr lang="ru-RU" sz="1400" dirty="0" smtClean="0"/>
              <a:t> </a:t>
            </a:r>
            <a:r>
              <a:rPr lang="ru-RU" sz="1400" dirty="0" err="1" smtClean="0"/>
              <a:t>Паралимпийские</a:t>
            </a:r>
            <a:r>
              <a:rPr lang="ru-RU" sz="1400" dirty="0" smtClean="0"/>
              <a:t> зимние игры 2014 года в г. Сочи»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612845"/>
            <a:ext cx="8305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Характерной </a:t>
            </a:r>
            <a:r>
              <a:rPr lang="ru-RU" sz="1200" dirty="0"/>
              <a:t>особенностью марийских поселений является небольшая их величина. По статистическим данным на население деревни </a:t>
            </a:r>
            <a:r>
              <a:rPr lang="ru-RU" sz="1200" dirty="0" err="1"/>
              <a:t>Кулегаш</a:t>
            </a:r>
            <a:r>
              <a:rPr lang="ru-RU" sz="1200" dirty="0"/>
              <a:t> приходилось:</a:t>
            </a:r>
          </a:p>
          <a:p>
            <a:r>
              <a:rPr lang="ru-RU" sz="1200" dirty="0"/>
              <a:t>          1859 год – 141 человек, 30 дворов.</a:t>
            </a:r>
          </a:p>
          <a:p>
            <a:r>
              <a:rPr lang="ru-RU" sz="1200" dirty="0"/>
              <a:t>          1918 год – 330 человек, 50 дворов.</a:t>
            </a:r>
          </a:p>
          <a:p>
            <a:r>
              <a:rPr lang="ru-RU" sz="1200" dirty="0"/>
              <a:t>          1989 год – 295 человек, 84 дворов.</a:t>
            </a:r>
          </a:p>
          <a:p>
            <a:r>
              <a:rPr lang="ru-RU" sz="1200" dirty="0"/>
              <a:t>          1997 год -  314 человек, 93 дворов.</a:t>
            </a:r>
          </a:p>
          <a:p>
            <a:r>
              <a:rPr lang="ru-RU" sz="1200" dirty="0"/>
              <a:t>          2006 год – 330 человек, 98 дворов.</a:t>
            </a:r>
            <a:r>
              <a:rPr lang="ru-RU" sz="1200" baseline="30000" dirty="0"/>
              <a:t>3</a:t>
            </a:r>
            <a:endParaRPr lang="ru-RU" sz="1200" dirty="0"/>
          </a:p>
          <a:p>
            <a:r>
              <a:rPr lang="ru-RU" sz="1200" dirty="0"/>
              <a:t>       В середине ХХ века из деревни </a:t>
            </a:r>
            <a:r>
              <a:rPr lang="ru-RU" sz="1200" dirty="0" err="1"/>
              <a:t>Кулегаша</a:t>
            </a:r>
            <a:r>
              <a:rPr lang="ru-RU" sz="1200" dirty="0"/>
              <a:t> переселились в околотки: </a:t>
            </a:r>
            <a:r>
              <a:rPr lang="ru-RU" sz="1200" dirty="0" err="1"/>
              <a:t>Изэнер</a:t>
            </a:r>
            <a:r>
              <a:rPr lang="ru-RU" sz="1200" dirty="0"/>
              <a:t>, Ужара.</a:t>
            </a:r>
            <a:r>
              <a:rPr lang="ru-RU" sz="1200" baseline="30000" dirty="0"/>
              <a:t>4  </a:t>
            </a:r>
            <a:r>
              <a:rPr lang="ru-RU" sz="1200" dirty="0"/>
              <a:t>Околотка  </a:t>
            </a:r>
            <a:r>
              <a:rPr lang="ru-RU" sz="1200" dirty="0" err="1"/>
              <a:t>Изэнер</a:t>
            </a:r>
            <a:r>
              <a:rPr lang="ru-RU" sz="1200" dirty="0"/>
              <a:t>  состояла  из  4 дворов. В околоток </a:t>
            </a:r>
            <a:r>
              <a:rPr lang="ru-RU" sz="1200" dirty="0" err="1"/>
              <a:t>Ужара</a:t>
            </a:r>
            <a:r>
              <a:rPr lang="ru-RU" sz="1200" dirty="0"/>
              <a:t> входило 10 дворов. Жители в околотках просуществовали недолго. Они вернулись обратно в деревню.</a:t>
            </a:r>
          </a:p>
          <a:p>
            <a:r>
              <a:rPr lang="ru-RU" sz="1200" dirty="0" smtClean="0"/>
              <a:t>В </a:t>
            </a:r>
            <a:r>
              <a:rPr lang="ru-RU" sz="1200" dirty="0"/>
              <a:t>деревне </a:t>
            </a:r>
            <a:r>
              <a:rPr lang="ru-RU" sz="1200" dirty="0" err="1"/>
              <a:t>Кулегаш</a:t>
            </a:r>
            <a:r>
              <a:rPr lang="ru-RU" sz="1200" dirty="0"/>
              <a:t> насчитывается всего 7 улиц: Молодежная, Лесная, Советская, Школьная, Клубная, Казанская,  Пионерская</a:t>
            </a:r>
            <a:r>
              <a:rPr lang="ru-RU" sz="1200" dirty="0" smtClean="0"/>
              <a:t>.) </a:t>
            </a:r>
            <a:r>
              <a:rPr lang="ru-RU" sz="1200" dirty="0"/>
              <a:t>Топонимические названия содержатся в названиях улиц д. </a:t>
            </a:r>
            <a:r>
              <a:rPr lang="ru-RU" sz="1200" dirty="0" err="1"/>
              <a:t>Кулегаш</a:t>
            </a:r>
            <a:r>
              <a:rPr lang="ru-RU" sz="1200" dirty="0"/>
              <a:t>:</a:t>
            </a:r>
          </a:p>
          <a:p>
            <a:pPr lvl="0"/>
            <a:r>
              <a:rPr lang="ru-RU" sz="1200" dirty="0"/>
              <a:t>«Изи </a:t>
            </a:r>
            <a:r>
              <a:rPr lang="ru-RU" sz="1200" dirty="0" err="1"/>
              <a:t>урем</a:t>
            </a:r>
            <a:r>
              <a:rPr lang="ru-RU" sz="1200" dirty="0"/>
              <a:t>» - Маленькая улица, так назвали эту улицу, потому что  в 30-х годах  </a:t>
            </a:r>
            <a:r>
              <a:rPr lang="en-US" sz="1200" dirty="0"/>
              <a:t>XX</a:t>
            </a:r>
            <a:r>
              <a:rPr lang="ru-RU" sz="1200" dirty="0"/>
              <a:t>  века по этой улице были расположены 8 домов, но по какой-то причине все они сгорели.</a:t>
            </a:r>
          </a:p>
          <a:p>
            <a:pPr lvl="0"/>
            <a:r>
              <a:rPr lang="ru-RU" sz="1200" dirty="0"/>
              <a:t> «</a:t>
            </a:r>
            <a:r>
              <a:rPr lang="ru-RU" sz="1200" dirty="0" err="1"/>
              <a:t>Шырчык</a:t>
            </a:r>
            <a:r>
              <a:rPr lang="ru-RU" sz="1200" dirty="0"/>
              <a:t> </a:t>
            </a:r>
            <a:r>
              <a:rPr lang="ru-RU" sz="1200" dirty="0" err="1"/>
              <a:t>урем</a:t>
            </a:r>
            <a:r>
              <a:rPr lang="ru-RU" sz="1200" dirty="0"/>
              <a:t>» - улица Скворцов.</a:t>
            </a:r>
          </a:p>
          <a:p>
            <a:pPr lvl="0"/>
            <a:r>
              <a:rPr lang="ru-RU" sz="1200" dirty="0"/>
              <a:t>  «</a:t>
            </a:r>
            <a:r>
              <a:rPr lang="ru-RU" sz="1200" dirty="0" err="1"/>
              <a:t>Ужара</a:t>
            </a:r>
            <a:r>
              <a:rPr lang="ru-RU" sz="1200" dirty="0"/>
              <a:t> </a:t>
            </a:r>
            <a:r>
              <a:rPr lang="ru-RU" sz="1200" dirty="0" err="1"/>
              <a:t>урем</a:t>
            </a:r>
            <a:r>
              <a:rPr lang="ru-RU" sz="1200" dirty="0"/>
              <a:t>» -  здесь жили переселенцы из околотки  «</a:t>
            </a:r>
            <a:r>
              <a:rPr lang="ru-RU" sz="1200" dirty="0" err="1"/>
              <a:t>Ужара</a:t>
            </a:r>
            <a:r>
              <a:rPr lang="ru-RU" sz="1200" dirty="0"/>
              <a:t>» (Закат).</a:t>
            </a:r>
          </a:p>
          <a:p>
            <a:pPr lvl="0"/>
            <a:r>
              <a:rPr lang="ru-RU" sz="1200" dirty="0"/>
              <a:t> «Хутор </a:t>
            </a:r>
            <a:r>
              <a:rPr lang="ru-RU" sz="1200" dirty="0" err="1"/>
              <a:t>урем</a:t>
            </a:r>
            <a:r>
              <a:rPr lang="ru-RU" sz="1200" dirty="0"/>
              <a:t>» - улица Хуторная   </a:t>
            </a:r>
          </a:p>
          <a:p>
            <a:pPr algn="just"/>
            <a:r>
              <a:rPr lang="ru-RU" sz="1200" dirty="0"/>
              <a:t>В повседневной речи жители д. </a:t>
            </a:r>
            <a:r>
              <a:rPr lang="ru-RU" sz="1200" dirty="0" err="1"/>
              <a:t>Кулегаш</a:t>
            </a:r>
            <a:r>
              <a:rPr lang="ru-RU" sz="1200" dirty="0"/>
              <a:t> топонимическими названиями пользуются постоянно. Названия улиц люди стараются топонимические среди своих местных жителей. Им кажется так объяснять </a:t>
            </a:r>
            <a:r>
              <a:rPr lang="ru-RU" sz="1200" dirty="0" smtClean="0"/>
              <a:t>удобно. На </a:t>
            </a:r>
            <a:r>
              <a:rPr lang="ru-RU" sz="1200" dirty="0"/>
              <a:t>территории д. </a:t>
            </a:r>
            <a:r>
              <a:rPr lang="ru-RU" sz="1200" dirty="0" err="1"/>
              <a:t>Кулегаш</a:t>
            </a:r>
            <a:r>
              <a:rPr lang="ru-RU" sz="1200" dirty="0"/>
              <a:t> существует немногочисленное количество названий оврагов, родников, водоемов. В деревне местными жителями деревни </a:t>
            </a:r>
            <a:r>
              <a:rPr lang="ru-RU" sz="1200" dirty="0" err="1"/>
              <a:t>Кулегаш</a:t>
            </a:r>
            <a:r>
              <a:rPr lang="ru-RU" sz="1200" dirty="0"/>
              <a:t> выделены следующие названия оврагов:  </a:t>
            </a:r>
          </a:p>
          <a:p>
            <a:pPr lvl="0" algn="just"/>
            <a:r>
              <a:rPr lang="ru-RU" sz="1200" dirty="0"/>
              <a:t>«</a:t>
            </a:r>
            <a:r>
              <a:rPr lang="ru-RU" sz="1200" dirty="0" err="1"/>
              <a:t>Чыве</a:t>
            </a:r>
            <a:r>
              <a:rPr lang="ru-RU" sz="1200" dirty="0"/>
              <a:t> </a:t>
            </a:r>
            <a:r>
              <a:rPr lang="ru-RU" sz="1200" dirty="0" err="1"/>
              <a:t>нур</a:t>
            </a:r>
            <a:r>
              <a:rPr lang="ru-RU" sz="1200" dirty="0"/>
              <a:t>» - куриное логово. В </a:t>
            </a:r>
            <a:r>
              <a:rPr lang="en-US" sz="1200" dirty="0"/>
              <a:t>XX</a:t>
            </a:r>
            <a:r>
              <a:rPr lang="ru-RU" sz="1200" dirty="0"/>
              <a:t>  веке на месте этого оврага были построены птицеводческие фермы, затем их  не стало.</a:t>
            </a:r>
          </a:p>
          <a:p>
            <a:pPr lvl="0" algn="just"/>
            <a:r>
              <a:rPr lang="ru-RU" sz="1200" dirty="0"/>
              <a:t>«Сосна </a:t>
            </a:r>
            <a:r>
              <a:rPr lang="ru-RU" sz="1200" dirty="0" err="1"/>
              <a:t>корем</a:t>
            </a:r>
            <a:r>
              <a:rPr lang="ru-RU" sz="1200" dirty="0"/>
              <a:t>» - место обитания  свиней.</a:t>
            </a:r>
          </a:p>
          <a:p>
            <a:pPr lvl="0" algn="just"/>
            <a:r>
              <a:rPr lang="ru-RU" sz="1200" dirty="0"/>
              <a:t> «</a:t>
            </a:r>
            <a:r>
              <a:rPr lang="ru-RU" sz="1200" dirty="0" err="1"/>
              <a:t>Накмат</a:t>
            </a:r>
            <a:r>
              <a:rPr lang="ru-RU" sz="1200" dirty="0"/>
              <a:t>» – по имени жителя </a:t>
            </a:r>
            <a:r>
              <a:rPr lang="ru-RU" sz="1200" dirty="0" err="1"/>
              <a:t>Накмат</a:t>
            </a:r>
            <a:r>
              <a:rPr lang="ru-RU" sz="1200" dirty="0"/>
              <a:t>.</a:t>
            </a:r>
          </a:p>
          <a:p>
            <a:pPr lvl="0" algn="just"/>
            <a:r>
              <a:rPr lang="ru-RU" sz="1200" dirty="0"/>
              <a:t> «</a:t>
            </a:r>
            <a:r>
              <a:rPr lang="ru-RU" sz="1200" dirty="0" err="1"/>
              <a:t>Чонга</a:t>
            </a:r>
            <a:r>
              <a:rPr lang="ru-RU" sz="1200" dirty="0"/>
              <a:t> </a:t>
            </a:r>
            <a:r>
              <a:rPr lang="ru-RU" sz="1200" dirty="0" err="1"/>
              <a:t>корем</a:t>
            </a:r>
            <a:r>
              <a:rPr lang="ru-RU" sz="1200" dirty="0"/>
              <a:t>» - каменистое, твердое место.</a:t>
            </a:r>
          </a:p>
          <a:p>
            <a:pPr lvl="0" algn="just"/>
            <a:r>
              <a:rPr lang="ru-RU" sz="1200" dirty="0"/>
              <a:t> «</a:t>
            </a:r>
            <a:r>
              <a:rPr lang="ru-RU" sz="1200" dirty="0" err="1"/>
              <a:t>Мукшотар</a:t>
            </a:r>
            <a:r>
              <a:rPr lang="ru-RU" sz="1200" dirty="0"/>
              <a:t> </a:t>
            </a:r>
            <a:r>
              <a:rPr lang="ru-RU" sz="1200" dirty="0" err="1"/>
              <a:t>корем</a:t>
            </a:r>
            <a:r>
              <a:rPr lang="ru-RU" sz="1200" dirty="0"/>
              <a:t>» - пасечный овраг.</a:t>
            </a:r>
          </a:p>
          <a:p>
            <a:pPr lvl="0" algn="just"/>
            <a:r>
              <a:rPr lang="ru-RU" sz="1200" dirty="0"/>
              <a:t>  « </a:t>
            </a:r>
            <a:r>
              <a:rPr lang="ru-RU" sz="1200" dirty="0" err="1"/>
              <a:t>Ломбо</a:t>
            </a:r>
            <a:r>
              <a:rPr lang="ru-RU" sz="1200" dirty="0"/>
              <a:t> </a:t>
            </a:r>
            <a:r>
              <a:rPr lang="ru-RU" sz="1200" dirty="0" err="1"/>
              <a:t>корем</a:t>
            </a:r>
            <a:r>
              <a:rPr lang="ru-RU" sz="1200" dirty="0"/>
              <a:t>» - овраг черемух.</a:t>
            </a:r>
          </a:p>
          <a:p>
            <a:pPr lvl="0" algn="just"/>
            <a:r>
              <a:rPr lang="ru-RU" sz="1200" dirty="0"/>
              <a:t>  «</a:t>
            </a:r>
            <a:r>
              <a:rPr lang="ru-RU" sz="1200" dirty="0" err="1"/>
              <a:t>Корем</a:t>
            </a:r>
            <a:r>
              <a:rPr lang="ru-RU" sz="1200" dirty="0"/>
              <a:t> </a:t>
            </a:r>
            <a:r>
              <a:rPr lang="ru-RU" sz="1200" dirty="0" err="1"/>
              <a:t>гоч</a:t>
            </a:r>
            <a:r>
              <a:rPr lang="ru-RU" sz="1200" dirty="0"/>
              <a:t> </a:t>
            </a:r>
            <a:r>
              <a:rPr lang="ru-RU" sz="1200" dirty="0" err="1"/>
              <a:t>корем</a:t>
            </a:r>
            <a:r>
              <a:rPr lang="ru-RU" sz="1200" dirty="0"/>
              <a:t>» - из  одного оврага в другой овраг.</a:t>
            </a:r>
          </a:p>
          <a:p>
            <a:pPr lvl="0" algn="just"/>
            <a:r>
              <a:rPr lang="ru-RU" sz="1200" dirty="0"/>
              <a:t>  «</a:t>
            </a:r>
            <a:r>
              <a:rPr lang="ru-RU" sz="1200" dirty="0" err="1"/>
              <a:t>Тарла</a:t>
            </a:r>
            <a:r>
              <a:rPr lang="ru-RU" sz="1200" dirty="0"/>
              <a:t> </a:t>
            </a:r>
            <a:r>
              <a:rPr lang="ru-RU" sz="1200" dirty="0" err="1"/>
              <a:t>корем</a:t>
            </a:r>
            <a:r>
              <a:rPr lang="ru-RU" sz="1200" dirty="0"/>
              <a:t>» - по имени жителя </a:t>
            </a:r>
            <a:r>
              <a:rPr lang="ru-RU" sz="1200" dirty="0" err="1"/>
              <a:t>Тарла</a:t>
            </a:r>
            <a:r>
              <a:rPr lang="ru-RU" sz="1200" dirty="0"/>
              <a:t>.</a:t>
            </a:r>
          </a:p>
          <a:p>
            <a:pPr lvl="0" algn="just"/>
            <a:r>
              <a:rPr lang="ru-RU" sz="1200" dirty="0"/>
              <a:t>  « </a:t>
            </a:r>
            <a:r>
              <a:rPr lang="ru-RU" sz="1200" dirty="0" err="1"/>
              <a:t>Йушто</a:t>
            </a:r>
            <a:r>
              <a:rPr lang="ru-RU" sz="1200" dirty="0"/>
              <a:t> </a:t>
            </a:r>
            <a:r>
              <a:rPr lang="ru-RU" sz="1200" dirty="0" err="1"/>
              <a:t>памаш</a:t>
            </a:r>
            <a:r>
              <a:rPr lang="ru-RU" sz="1200" dirty="0"/>
              <a:t> </a:t>
            </a:r>
            <a:r>
              <a:rPr lang="ru-RU" sz="1200" dirty="0" err="1"/>
              <a:t>корем</a:t>
            </a:r>
            <a:r>
              <a:rPr lang="ru-RU" sz="1200" dirty="0"/>
              <a:t>» - холодный родник, т.к. в этом овраге имеется 4 родника.</a:t>
            </a:r>
          </a:p>
          <a:p>
            <a:pPr algn="just"/>
            <a:r>
              <a:rPr lang="ru-RU" sz="1200" dirty="0"/>
              <a:t>Имеются топонимы и в названиях водоемов:</a:t>
            </a:r>
          </a:p>
          <a:p>
            <a:pPr lvl="0" algn="just"/>
            <a:r>
              <a:rPr lang="ru-RU" sz="1200" dirty="0"/>
              <a:t>«</a:t>
            </a:r>
            <a:r>
              <a:rPr lang="ru-RU" sz="1200" dirty="0" err="1"/>
              <a:t>Карака</a:t>
            </a:r>
            <a:r>
              <a:rPr lang="ru-RU" sz="1200" dirty="0"/>
              <a:t> ер» - озеро карасей, т.к. здесь водится много карасей.</a:t>
            </a:r>
          </a:p>
          <a:p>
            <a:pPr lvl="0" algn="just"/>
            <a:r>
              <a:rPr lang="ru-RU" sz="1200" dirty="0"/>
              <a:t>«</a:t>
            </a:r>
            <a:r>
              <a:rPr lang="ru-RU" sz="1200" dirty="0" err="1"/>
              <a:t>Накмат</a:t>
            </a:r>
            <a:r>
              <a:rPr lang="ru-RU" sz="1200" dirty="0"/>
              <a:t> </a:t>
            </a:r>
            <a:r>
              <a:rPr lang="ru-RU" sz="1200" dirty="0" err="1"/>
              <a:t>пуя</a:t>
            </a:r>
            <a:r>
              <a:rPr lang="ru-RU" sz="1200" dirty="0"/>
              <a:t>» - пруд </a:t>
            </a:r>
            <a:r>
              <a:rPr lang="ru-RU" sz="1200" dirty="0" err="1"/>
              <a:t>Накмата</a:t>
            </a:r>
            <a:r>
              <a:rPr lang="ru-RU" sz="1200" dirty="0"/>
              <a:t>, сходное название имеет  с названием оврага.</a:t>
            </a:r>
          </a:p>
          <a:p>
            <a:pPr lvl="0" algn="just"/>
            <a:r>
              <a:rPr lang="ru-RU" sz="1200" dirty="0"/>
              <a:t> «</a:t>
            </a:r>
            <a:r>
              <a:rPr lang="ru-RU" sz="1200" dirty="0" err="1"/>
              <a:t>Буймо</a:t>
            </a:r>
            <a:r>
              <a:rPr lang="ru-RU" sz="1200" dirty="0"/>
              <a:t> </a:t>
            </a:r>
            <a:r>
              <a:rPr lang="ru-RU" sz="1200" dirty="0" err="1"/>
              <a:t>энер</a:t>
            </a:r>
            <a:r>
              <a:rPr lang="ru-RU" sz="1200" dirty="0"/>
              <a:t>» - от название деревни Бима, поэтому и название река </a:t>
            </a:r>
            <a:r>
              <a:rPr lang="ru-RU" sz="1200" dirty="0" smtClean="0"/>
              <a:t>Бима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641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89991"/>
            <a:ext cx="822959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- 2009 </a:t>
            </a:r>
            <a:r>
              <a:rPr lang="ru-RU" sz="1600" dirty="0"/>
              <a:t>года закрытие отделения Сбербанка в селе </a:t>
            </a:r>
            <a:r>
              <a:rPr lang="ru-RU" sz="1600" dirty="0" err="1"/>
              <a:t>Кулегаш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- 2011 </a:t>
            </a:r>
            <a:r>
              <a:rPr lang="ru-RU" sz="1600" dirty="0"/>
              <a:t>год- строительство гаража для пожарной машины</a:t>
            </a:r>
          </a:p>
          <a:p>
            <a:r>
              <a:rPr lang="ru-RU" sz="1600" dirty="0" smtClean="0"/>
              <a:t>- 11.08.2011 </a:t>
            </a:r>
            <a:r>
              <a:rPr lang="ru-RU" sz="1600" dirty="0"/>
              <a:t>год Совет сельского поселения переехал в другое </a:t>
            </a:r>
            <a:r>
              <a:rPr lang="ru-RU" sz="1600" dirty="0" smtClean="0"/>
              <a:t>здание</a:t>
            </a:r>
          </a:p>
          <a:p>
            <a:r>
              <a:rPr lang="ru-RU" sz="1600" dirty="0" smtClean="0"/>
              <a:t>- 2012 </a:t>
            </a:r>
            <a:r>
              <a:rPr lang="ru-RU" sz="1600" dirty="0"/>
              <a:t>год ликвидация  СХПК «</a:t>
            </a:r>
            <a:r>
              <a:rPr lang="ru-RU" sz="1600" dirty="0" err="1"/>
              <a:t>Кулегаш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-  5 традиционные лыжные соревнования «Мари лыжня»</a:t>
            </a:r>
            <a:endParaRPr lang="ru-RU" sz="1600" dirty="0"/>
          </a:p>
          <a:p>
            <a:r>
              <a:rPr lang="ru-RU" sz="1600" dirty="0" smtClean="0"/>
              <a:t>- 11.10.2013 </a:t>
            </a:r>
            <a:r>
              <a:rPr lang="ru-RU" sz="1600" dirty="0"/>
              <a:t>год строительство многофункционального центра в селе </a:t>
            </a:r>
            <a:r>
              <a:rPr lang="ru-RU" sz="1600" dirty="0" err="1"/>
              <a:t>Кулегаш</a:t>
            </a:r>
            <a:r>
              <a:rPr lang="ru-RU" sz="1600" dirty="0"/>
              <a:t> на 100 мест (СДК, </a:t>
            </a:r>
            <a:r>
              <a:rPr lang="ru-RU" sz="1600" dirty="0" err="1"/>
              <a:t>ФАП,библиотека</a:t>
            </a:r>
            <a:r>
              <a:rPr lang="ru-RU" sz="1600" dirty="0"/>
              <a:t>)</a:t>
            </a:r>
          </a:p>
          <a:p>
            <a:r>
              <a:rPr lang="ru-RU" sz="1600" dirty="0" smtClean="0"/>
              <a:t>- 31.10.2014 </a:t>
            </a:r>
            <a:r>
              <a:rPr lang="ru-RU" sz="1600" dirty="0"/>
              <a:t>год открытие   дошкольной группы в д. </a:t>
            </a:r>
            <a:r>
              <a:rPr lang="ru-RU" sz="1600" dirty="0" err="1" smtClean="0"/>
              <a:t>Байтуганово</a:t>
            </a:r>
            <a:endParaRPr lang="ru-RU" sz="1600" dirty="0" smtClean="0"/>
          </a:p>
          <a:p>
            <a:r>
              <a:rPr lang="ru-RU" sz="1600" dirty="0" smtClean="0"/>
              <a:t>- 2014 </a:t>
            </a:r>
            <a:r>
              <a:rPr lang="ru-RU" sz="1600" dirty="0"/>
              <a:t>год установка газовых двухконтурных </a:t>
            </a:r>
            <a:r>
              <a:rPr lang="ru-RU" sz="1600" dirty="0" smtClean="0"/>
              <a:t>котлов</a:t>
            </a:r>
          </a:p>
          <a:p>
            <a:r>
              <a:rPr lang="ru-RU" sz="1600" dirty="0" smtClean="0"/>
              <a:t>- 2014 год открытие магазина «Гармония» ИП Сергеев С.В.</a:t>
            </a:r>
            <a:endParaRPr lang="ru-RU" sz="1600" dirty="0"/>
          </a:p>
          <a:p>
            <a:r>
              <a:rPr lang="ru-RU" sz="1600" dirty="0" smtClean="0"/>
              <a:t>- 2015 </a:t>
            </a:r>
            <a:r>
              <a:rPr lang="ru-RU" sz="1600" dirty="0"/>
              <a:t>год загорожен </a:t>
            </a:r>
            <a:r>
              <a:rPr lang="ru-RU" sz="1600" dirty="0" err="1"/>
              <a:t>профнастилом</a:t>
            </a:r>
            <a:r>
              <a:rPr lang="ru-RU" sz="1600" dirty="0"/>
              <a:t> забор кладбища в д. </a:t>
            </a:r>
            <a:r>
              <a:rPr lang="ru-RU" sz="1600" dirty="0" err="1"/>
              <a:t>Ожбуй</a:t>
            </a:r>
            <a:r>
              <a:rPr lang="ru-RU" sz="1600" dirty="0"/>
              <a:t> на средства </a:t>
            </a:r>
            <a:r>
              <a:rPr lang="ru-RU" sz="1600" dirty="0" smtClean="0"/>
              <a:t>самообложения</a:t>
            </a:r>
          </a:p>
          <a:p>
            <a:r>
              <a:rPr lang="ru-RU" sz="1600" dirty="0" smtClean="0"/>
              <a:t>- 2015 год ремонт дороги по улице Молодежная с. </a:t>
            </a:r>
            <a:r>
              <a:rPr lang="ru-RU" sz="1600" dirty="0" err="1" smtClean="0"/>
              <a:t>Кулегаш</a:t>
            </a:r>
            <a:r>
              <a:rPr lang="ru-RU" sz="1600" dirty="0" smtClean="0"/>
              <a:t> на средства самообложения</a:t>
            </a:r>
          </a:p>
          <a:p>
            <a:r>
              <a:rPr lang="ru-RU" sz="1600" dirty="0" smtClean="0"/>
              <a:t>- 2015 </a:t>
            </a:r>
            <a:r>
              <a:rPr lang="ru-RU" sz="1600" dirty="0"/>
              <a:t>год открытие   </a:t>
            </a:r>
            <a:r>
              <a:rPr lang="ru-RU" sz="1600" dirty="0" err="1"/>
              <a:t>ФАПа</a:t>
            </a:r>
            <a:r>
              <a:rPr lang="ru-RU" sz="1600" dirty="0"/>
              <a:t> в </a:t>
            </a:r>
            <a:r>
              <a:rPr lang="ru-RU" sz="1600" dirty="0" err="1" smtClean="0"/>
              <a:t>д.Байтуганово</a:t>
            </a:r>
            <a:endParaRPr lang="ru-RU" sz="1600" dirty="0" smtClean="0"/>
          </a:p>
          <a:p>
            <a:r>
              <a:rPr lang="ru-RU" sz="1600" dirty="0" smtClean="0"/>
              <a:t>- 2015 </a:t>
            </a:r>
            <a:r>
              <a:rPr lang="ru-RU" sz="1600" dirty="0"/>
              <a:t>год за участие в конкурсе «Лучшее сельское поселение» от Совета муниципальных образований автомобиль «Шевроле-Нива»</a:t>
            </a:r>
            <a:endParaRPr lang="ru-RU" sz="1600" dirty="0" smtClean="0"/>
          </a:p>
          <a:p>
            <a:r>
              <a:rPr lang="ru-RU" sz="1600" dirty="0" smtClean="0"/>
              <a:t>- 2016 </a:t>
            </a:r>
            <a:r>
              <a:rPr lang="ru-RU" sz="1600" dirty="0"/>
              <a:t>год загорожен  </a:t>
            </a:r>
            <a:r>
              <a:rPr lang="ru-RU" sz="1600" dirty="0" err="1"/>
              <a:t>профнастилом</a:t>
            </a:r>
            <a:r>
              <a:rPr lang="ru-RU" sz="1600" dirty="0"/>
              <a:t> забор кладбища в селе </a:t>
            </a:r>
            <a:r>
              <a:rPr lang="ru-RU" sz="1600" dirty="0" err="1"/>
              <a:t>Кулегаш</a:t>
            </a:r>
            <a:r>
              <a:rPr lang="ru-RU" sz="1600" dirty="0"/>
              <a:t> на средства </a:t>
            </a:r>
            <a:r>
              <a:rPr lang="ru-RU" sz="1600" dirty="0" smtClean="0"/>
              <a:t>самообложения</a:t>
            </a:r>
          </a:p>
          <a:p>
            <a:r>
              <a:rPr lang="ru-RU" sz="1600" dirty="0" smtClean="0"/>
              <a:t>- 2016  год – 8 традиционные лыжные соревнования «Мари лыжня»</a:t>
            </a:r>
          </a:p>
          <a:p>
            <a:r>
              <a:rPr lang="ru-RU" sz="1600" dirty="0" smtClean="0"/>
              <a:t>- 2016 год ремонт памятника павшим в годы ВОВ в селе Волково (</a:t>
            </a:r>
            <a:r>
              <a:rPr lang="ru-RU" sz="1600" dirty="0" err="1" smtClean="0"/>
              <a:t>Ишпаев</a:t>
            </a:r>
            <a:r>
              <a:rPr lang="ru-RU" sz="1600" dirty="0" smtClean="0"/>
              <a:t> В.Е, </a:t>
            </a:r>
            <a:r>
              <a:rPr lang="ru-RU" sz="1600" dirty="0" err="1" smtClean="0"/>
              <a:t>Субаева</a:t>
            </a:r>
            <a:r>
              <a:rPr lang="ru-RU" sz="1600" dirty="0" smtClean="0"/>
              <a:t> С.А., </a:t>
            </a:r>
            <a:r>
              <a:rPr lang="ru-RU" sz="1600" dirty="0" err="1" smtClean="0"/>
              <a:t>Имаева</a:t>
            </a:r>
            <a:r>
              <a:rPr lang="ru-RU" sz="1600" dirty="0" smtClean="0"/>
              <a:t> О.В.)</a:t>
            </a:r>
            <a:endParaRPr lang="ru-RU" sz="1600" dirty="0"/>
          </a:p>
          <a:p>
            <a:r>
              <a:rPr lang="ru-RU" sz="1600" dirty="0" smtClean="0"/>
              <a:t>- 18.06.2016 </a:t>
            </a:r>
            <a:r>
              <a:rPr lang="ru-RU" sz="1600" dirty="0"/>
              <a:t>год проведение Республиканского праздника «</a:t>
            </a:r>
            <a:r>
              <a:rPr lang="ru-RU" sz="1600" dirty="0" err="1"/>
              <a:t>Семык</a:t>
            </a:r>
            <a:r>
              <a:rPr lang="ru-RU" sz="1600" dirty="0"/>
              <a:t>» в селе </a:t>
            </a:r>
            <a:r>
              <a:rPr lang="ru-RU" sz="1600" dirty="0" err="1"/>
              <a:t>Кулегаш</a:t>
            </a:r>
            <a:endParaRPr lang="ru-RU" sz="1600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06" y="427501"/>
            <a:ext cx="5239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СУБАЕВА СВЕТЛАНА АНДРЕЕВНА</a:t>
            </a:r>
          </a:p>
          <a:p>
            <a:pPr algn="ctr"/>
            <a:r>
              <a:rPr lang="ru-RU" dirty="0" smtClean="0"/>
              <a:t>заместитель руководителя исполнительного комитета </a:t>
            </a:r>
            <a:r>
              <a:rPr lang="ru-RU" dirty="0" err="1" smtClean="0"/>
              <a:t>Кулегашского</a:t>
            </a:r>
            <a:r>
              <a:rPr lang="ru-RU" dirty="0" smtClean="0"/>
              <a:t> сельского поселения</a:t>
            </a:r>
          </a:p>
          <a:p>
            <a:pPr algn="ctr"/>
            <a:r>
              <a:rPr lang="ru-RU" dirty="0" smtClean="0"/>
              <a:t>06.10.2006 г по наст. время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1" t="11510" r="14952" b="31553"/>
          <a:stretch/>
        </p:blipFill>
        <p:spPr>
          <a:xfrm>
            <a:off x="5842033" y="427501"/>
            <a:ext cx="3054894" cy="21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574861"/>
            <a:ext cx="4876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Награждена</a:t>
            </a:r>
            <a:r>
              <a:rPr lang="ru-RU" dirty="0" smtClean="0"/>
              <a:t>: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sz="1400" dirty="0" smtClean="0"/>
              <a:t>2014 год Почетная грамота Главы района</a:t>
            </a:r>
          </a:p>
          <a:p>
            <a:r>
              <a:rPr lang="ru-RU" sz="1400" dirty="0" smtClean="0"/>
              <a:t>2015 </a:t>
            </a:r>
            <a:r>
              <a:rPr lang="ru-RU" sz="1400" dirty="0"/>
              <a:t>Благодарственное письмо Управления ЗАГС КМ РТ</a:t>
            </a:r>
          </a:p>
          <a:p>
            <a:r>
              <a:rPr lang="ru-RU" sz="1400" dirty="0"/>
              <a:t>2015 Благодарственное письмо Совета муниципальных образований</a:t>
            </a:r>
          </a:p>
          <a:p>
            <a:r>
              <a:rPr lang="ru-RU" sz="1400" dirty="0"/>
              <a:t>2015 Диплом Республиканского конкурса «Лучший работник в сфере муниципального управления по итогам 2014 года»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194799"/>
            <a:ext cx="833697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-2006-2016 ведение дел паспортного стола</a:t>
            </a:r>
          </a:p>
          <a:p>
            <a:r>
              <a:rPr lang="ru-RU" sz="1400" dirty="0" smtClean="0"/>
              <a:t>-2006 </a:t>
            </a:r>
            <a:r>
              <a:rPr lang="ru-RU" sz="1400" dirty="0"/>
              <a:t>г. ведение дел </a:t>
            </a:r>
            <a:r>
              <a:rPr lang="ru-RU" sz="1400" dirty="0" err="1"/>
              <a:t>ЗАГСа</a:t>
            </a:r>
            <a:r>
              <a:rPr lang="ru-RU" sz="1400" dirty="0"/>
              <a:t>: регистрация рождения, смерти, брака, установление </a:t>
            </a:r>
            <a:r>
              <a:rPr lang="ru-RU" sz="1400" dirty="0" smtClean="0"/>
              <a:t>отцовства, забивка архивных актовых записей гражданского состояния.</a:t>
            </a:r>
          </a:p>
          <a:p>
            <a:r>
              <a:rPr lang="ru-RU" sz="1400" dirty="0" smtClean="0"/>
              <a:t>15.01.2008 </a:t>
            </a:r>
            <a:r>
              <a:rPr lang="ru-RU" sz="1400" dirty="0"/>
              <a:t>г. ведение нотариальных </a:t>
            </a:r>
            <a:r>
              <a:rPr lang="ru-RU" sz="1400" dirty="0" smtClean="0"/>
              <a:t>действий</a:t>
            </a:r>
          </a:p>
          <a:p>
            <a:r>
              <a:rPr lang="ru-RU" sz="1400" dirty="0" smtClean="0"/>
              <a:t>- Закладка электронной версии </a:t>
            </a:r>
            <a:r>
              <a:rPr lang="ru-RU" sz="1400" dirty="0" err="1" smtClean="0"/>
              <a:t>похозяйственной</a:t>
            </a:r>
            <a:r>
              <a:rPr lang="ru-RU" sz="1400" dirty="0" smtClean="0"/>
              <a:t> книги в 3 вариантах.</a:t>
            </a:r>
          </a:p>
          <a:p>
            <a:r>
              <a:rPr lang="ru-RU" sz="1400" dirty="0" smtClean="0"/>
              <a:t>- Изготовление технических паспортов на жилые дома и хозяйственные постройки через БТИ.</a:t>
            </a:r>
          </a:p>
          <a:p>
            <a:r>
              <a:rPr lang="ru-RU" sz="1400" dirty="0" smtClean="0"/>
              <a:t>-оформление земельных участков, жилых домов, земельных участков через регистрационную палату.</a:t>
            </a:r>
          </a:p>
          <a:p>
            <a:r>
              <a:rPr lang="ru-RU" sz="1400" dirty="0" smtClean="0"/>
              <a:t>- Регистрация детей от 0 до 14 лет через паспортный стол по месту регистрации.</a:t>
            </a:r>
          </a:p>
          <a:p>
            <a:r>
              <a:rPr lang="ru-RU" sz="1400" dirty="0" smtClean="0"/>
              <a:t>- Восстановление  и исправление ошибок в документах: свидетельствах о рождении, паспортах, </a:t>
            </a:r>
            <a:r>
              <a:rPr lang="ru-RU" sz="1400" dirty="0" err="1" smtClean="0"/>
              <a:t>инн</a:t>
            </a:r>
            <a:r>
              <a:rPr lang="ru-RU" sz="1400" dirty="0" smtClean="0"/>
              <a:t>, </a:t>
            </a:r>
            <a:r>
              <a:rPr lang="ru-RU" sz="1400" dirty="0" err="1" smtClean="0"/>
              <a:t>снилс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- Списание через суд 70 бесхозных земельных участков</a:t>
            </a:r>
          </a:p>
          <a:p>
            <a:r>
              <a:rPr lang="ru-RU" sz="1400" dirty="0" smtClean="0"/>
              <a:t>- С 2006 по 2010 годы  секретарь УИК № 498, 2010 по настоящее время Председатель УИК № 498</a:t>
            </a:r>
          </a:p>
          <a:p>
            <a:r>
              <a:rPr lang="ru-RU" sz="1400" dirty="0" smtClean="0"/>
              <a:t>- 2016 год переписчик Всероссийской сельскохозяйственной переписи.</a:t>
            </a:r>
          </a:p>
          <a:p>
            <a:r>
              <a:rPr lang="ru-RU" sz="1400" dirty="0" smtClean="0"/>
              <a:t>- с 2007 по 2015 годы ведущая праздника «Сабантуй» </a:t>
            </a:r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5198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3537" y="76200"/>
            <a:ext cx="1524000" cy="5667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ДИНАСТИИ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9331" y="780410"/>
            <a:ext cx="3243202" cy="6858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>Петров Трофим Ипполитович</a:t>
            </a:r>
          </a:p>
          <a:p>
            <a:r>
              <a:rPr lang="ru-RU" sz="1800" dirty="0" smtClean="0"/>
              <a:t>Председатель 1928,1930,1931</a:t>
            </a:r>
          </a:p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721356" y="820488"/>
            <a:ext cx="29565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Петров Моисей </a:t>
            </a:r>
            <a:r>
              <a:rPr lang="ru-RU" dirty="0" err="1" smtClean="0"/>
              <a:t>Иполитович</a:t>
            </a:r>
            <a:endParaRPr lang="ru-RU" dirty="0" smtClean="0"/>
          </a:p>
          <a:p>
            <a:r>
              <a:rPr lang="ru-RU" dirty="0" smtClean="0"/>
              <a:t>Секретарь 1932-1937</a:t>
            </a:r>
            <a:endParaRPr lang="ru-RU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320930" y="790594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братья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317975" y="1466819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9033" y="1924019"/>
            <a:ext cx="38067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Петров Станислав Трофимович</a:t>
            </a:r>
          </a:p>
          <a:p>
            <a:r>
              <a:rPr lang="ru-RU" dirty="0" smtClean="0"/>
              <a:t>Председатель 11.04.2000-20.10.2005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3508" y="84904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3811" y="2983283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97705" y="2706284"/>
            <a:ext cx="38285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Васильев Николай Васильевич</a:t>
            </a:r>
          </a:p>
          <a:p>
            <a:pPr algn="ctr"/>
            <a:r>
              <a:rPr lang="ru-RU" dirty="0" smtClean="0"/>
              <a:t>Председатель  10.02.1954-16.06.1959</a:t>
            </a:r>
            <a:endParaRPr lang="ru-RU" dirty="0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4038194" y="2787133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зять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9211" y="2706284"/>
            <a:ext cx="32578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Исаков Семен </a:t>
            </a:r>
            <a:r>
              <a:rPr lang="ru-RU" dirty="0" err="1" smtClean="0"/>
              <a:t>Исакович</a:t>
            </a:r>
            <a:endParaRPr lang="ru-RU" dirty="0" smtClean="0"/>
          </a:p>
          <a:p>
            <a:pPr algn="ctr"/>
            <a:r>
              <a:rPr lang="ru-RU" dirty="0" smtClean="0"/>
              <a:t>Секретарь 1938-1942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6837177" y="3374844"/>
            <a:ext cx="484632" cy="388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522266" y="3795358"/>
            <a:ext cx="33340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Васильев Юрий Николаевич</a:t>
            </a:r>
          </a:p>
          <a:p>
            <a:r>
              <a:rPr lang="ru-RU" dirty="0" smtClean="0"/>
              <a:t>Глава 21.10.2005 по наст. время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7347" y="46881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55297" y="4631054"/>
            <a:ext cx="350768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Орехов Григорий Дмитриевич</a:t>
            </a:r>
          </a:p>
          <a:p>
            <a:r>
              <a:rPr lang="ru-RU" dirty="0" smtClean="0"/>
              <a:t>Председатель 1947-1948</a:t>
            </a: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4262984" y="4615031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Брат-сестра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5537082" y="4615031"/>
            <a:ext cx="33340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Орехова Мария Дмитриевна</a:t>
            </a:r>
          </a:p>
          <a:p>
            <a:r>
              <a:rPr lang="ru-RU" dirty="0" smtClean="0"/>
              <a:t>Секретарь 1944-1949 </a:t>
            </a:r>
            <a:r>
              <a:rPr lang="ru-RU" dirty="0" err="1" smtClean="0"/>
              <a:t>г.г</a:t>
            </a: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045187" y="5293875"/>
            <a:ext cx="484632" cy="24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5297" y="5723033"/>
            <a:ext cx="361107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Алексеев Валентин Георгиевич</a:t>
            </a:r>
          </a:p>
          <a:p>
            <a:r>
              <a:rPr lang="ru-RU" dirty="0" smtClean="0"/>
              <a:t>Председатель </a:t>
            </a:r>
            <a:r>
              <a:rPr lang="ru-RU" dirty="0" err="1" smtClean="0"/>
              <a:t>Кулегашского</a:t>
            </a:r>
            <a:r>
              <a:rPr lang="ru-RU" dirty="0" smtClean="0"/>
              <a:t> сельского Совета 05.12.1978-1995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655986" y="5339846"/>
            <a:ext cx="5597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сын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467598" y="3364098"/>
            <a:ext cx="5597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mtClean="0"/>
              <a:t>сын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935871" y="1496837"/>
            <a:ext cx="5597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сын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618" y="457200"/>
            <a:ext cx="799638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200" dirty="0"/>
              <a:t>Часто в деревню </a:t>
            </a:r>
            <a:r>
              <a:rPr lang="ru-RU" sz="1200" dirty="0" err="1"/>
              <a:t>Кулегаш</a:t>
            </a:r>
            <a:r>
              <a:rPr lang="ru-RU" sz="1200" dirty="0"/>
              <a:t> из Пьяного Бора (Красный Бор)  приезжали русские купцы и за бесценок забирали у  марийцев меха пушных зверей. В тяжелых условиях жили люди, часто болели, была большая смертность населения, испытывали национальный гнет со стороны русских и татар. В деревне были люди бедные и зажиточные. Раскулачивание было активным, хотя большинство жителей были бедными. По словам информанта  одна сторона деревни раскулачивала </a:t>
            </a:r>
            <a:r>
              <a:rPr lang="ru-RU" sz="1200" dirty="0" smtClean="0"/>
              <a:t>другой </a:t>
            </a:r>
            <a:r>
              <a:rPr lang="ru-RU" sz="1200" dirty="0"/>
              <a:t>конец деревни и наоборот. Кто-то был выслан, а кто-то нет. Сосланы братья Третьяковы: Степан и </a:t>
            </a:r>
            <a:r>
              <a:rPr lang="ru-RU" sz="1200" dirty="0" err="1"/>
              <a:t>Семенга</a:t>
            </a:r>
            <a:r>
              <a:rPr lang="ru-RU" sz="1200" dirty="0"/>
              <a:t> (пропали без вести), братья  </a:t>
            </a:r>
            <a:r>
              <a:rPr lang="ru-RU" sz="1200" dirty="0" err="1"/>
              <a:t>Изибаевы</a:t>
            </a:r>
            <a:r>
              <a:rPr lang="ru-RU" sz="1200" dirty="0"/>
              <a:t>: </a:t>
            </a:r>
            <a:r>
              <a:rPr lang="ru-RU" sz="1200" dirty="0" err="1"/>
              <a:t>Эргыбай</a:t>
            </a:r>
            <a:r>
              <a:rPr lang="ru-RU" sz="1200" dirty="0"/>
              <a:t>, </a:t>
            </a:r>
            <a:r>
              <a:rPr lang="ru-RU" sz="1200" dirty="0" err="1"/>
              <a:t>Менылбай</a:t>
            </a:r>
            <a:r>
              <a:rPr lang="ru-RU" sz="1200" dirty="0"/>
              <a:t>, </a:t>
            </a:r>
            <a:r>
              <a:rPr lang="ru-RU" sz="1200" dirty="0" err="1"/>
              <a:t>Асылбай</a:t>
            </a:r>
            <a:r>
              <a:rPr lang="ru-RU" sz="1200" dirty="0"/>
              <a:t>  в город   Магнитогорск. Без высылки остались Ижболдин Василий   (Васильев), </a:t>
            </a:r>
            <a:r>
              <a:rPr lang="ru-RU" sz="1200" dirty="0" err="1"/>
              <a:t>Ишкузин</a:t>
            </a:r>
            <a:r>
              <a:rPr lang="ru-RU" sz="1200" dirty="0"/>
              <a:t>  Семен.  Дома  сосланных  были  взяты  под  школы.</a:t>
            </a:r>
          </a:p>
          <a:p>
            <a:r>
              <a:rPr lang="ru-RU" sz="1200" dirty="0"/>
              <a:t>       Жертвы репрессий были, но не политические:  Орехов Николай за вредительство (состриг хвост коня), Васильев Василий Васильевич за то, что при пляске упал портрет  Сталина и он нечаянно наступил на него.</a:t>
            </a:r>
            <a:r>
              <a:rPr lang="ru-RU" sz="1200" baseline="30000" dirty="0"/>
              <a:t>12</a:t>
            </a:r>
            <a:r>
              <a:rPr lang="ru-RU" sz="1200" dirty="0"/>
              <a:t>      </a:t>
            </a:r>
            <a:endParaRPr lang="ru-RU" sz="1200" dirty="0" smtClean="0"/>
          </a:p>
          <a:p>
            <a:r>
              <a:rPr lang="ru-RU" sz="1200" dirty="0" smtClean="0"/>
              <a:t>Примерно  </a:t>
            </a:r>
            <a:r>
              <a:rPr lang="ru-RU" sz="1200" dirty="0"/>
              <a:t>в  1923-24  годах   открылась  в  деревне  изба-</a:t>
            </a:r>
            <a:r>
              <a:rPr lang="ru-RU" sz="1200" dirty="0" err="1"/>
              <a:t>читальня.В</a:t>
            </a:r>
            <a:r>
              <a:rPr lang="ru-RU" sz="1200" dirty="0"/>
              <a:t>  1933  году  в  избе-читальне  организовали  «американскую  столовую»   В  ней  кормили  людей  из   малообеспеченных  семей,  из  продовольственной  помощи Америки. Изба- читальня  стала  одним  из  культурных   центров у  жителей:  здесь  проводились  собрания,  собиралась  молодежь  на  праздники.  Комсомольцы  не давали   скучать  молодежи.  В  избу-читальню  привозили  печатные  издания   на родном  языке.</a:t>
            </a:r>
          </a:p>
          <a:p>
            <a:r>
              <a:rPr lang="ru-RU" sz="1200" dirty="0"/>
              <a:t>       Отдельное  здание  сельского  клуба  построено  в  1935   году  напротив  сельского  Совета.  В 1936   году   открылся  медпункт,  заведовала  им  фельдшер  из  города. Продолжительное время заведовала  </a:t>
            </a:r>
            <a:r>
              <a:rPr lang="ru-RU" sz="1200" dirty="0" err="1"/>
              <a:t>ФАПом</a:t>
            </a:r>
            <a:r>
              <a:rPr lang="ru-RU" sz="1200" dirty="0"/>
              <a:t>  Иванова Екатерина.</a:t>
            </a:r>
          </a:p>
          <a:p>
            <a:r>
              <a:rPr lang="ru-RU" sz="1200" dirty="0"/>
              <a:t>       В  1936  году  колхоз  приобрел  автомашину «ЗИС»,  шофером  которого стал  </a:t>
            </a:r>
            <a:r>
              <a:rPr lang="ru-RU" sz="1200" dirty="0" err="1"/>
              <a:t>Субаев</a:t>
            </a:r>
            <a:r>
              <a:rPr lang="ru-RU" sz="1200" dirty="0"/>
              <a:t>  </a:t>
            </a:r>
            <a:r>
              <a:rPr lang="ru-RU" sz="1200" dirty="0" err="1"/>
              <a:t>Сибат</a:t>
            </a:r>
            <a:r>
              <a:rPr lang="ru-RU" sz="1200" dirty="0"/>
              <a:t>  </a:t>
            </a:r>
            <a:r>
              <a:rPr lang="ru-RU" sz="1200" dirty="0" err="1"/>
              <a:t>Субаевич</a:t>
            </a:r>
            <a:r>
              <a:rPr lang="ru-RU" sz="1200" dirty="0"/>
              <a:t>.   Первым  комбайнером  был   Мерзляков  Елизар.</a:t>
            </a:r>
          </a:p>
          <a:p>
            <a:r>
              <a:rPr lang="ru-RU" sz="1200" dirty="0"/>
              <a:t>В  1936  году  провели  в  </a:t>
            </a:r>
            <a:r>
              <a:rPr lang="ru-RU" sz="1200" dirty="0" err="1"/>
              <a:t>Кулегаш</a:t>
            </a:r>
            <a:r>
              <a:rPr lang="ru-RU" sz="1200" dirty="0"/>
              <a:t>  первый телефон.  Первые  звуки  радио  прозвучали  в   1937   году.</a:t>
            </a:r>
          </a:p>
          <a:p>
            <a:r>
              <a:rPr lang="ru-RU" sz="1200" dirty="0"/>
              <a:t>Наступил   1941  год.  Великая  беда  обрушилась  на  плечи  народа.</a:t>
            </a:r>
          </a:p>
          <a:p>
            <a:r>
              <a:rPr lang="ru-RU" sz="1200" dirty="0"/>
              <a:t>23 июня 1941 года на войну ушло всего 20 человек, взяли также автомашину, единственную, которая  была  в  деревне  вместе  с  шофером  </a:t>
            </a:r>
            <a:r>
              <a:rPr lang="ru-RU" sz="1200" dirty="0" err="1"/>
              <a:t>Субаевым</a:t>
            </a:r>
            <a:r>
              <a:rPr lang="ru-RU" sz="1200" dirty="0"/>
              <a:t>  </a:t>
            </a:r>
            <a:r>
              <a:rPr lang="ru-RU" sz="1200" dirty="0" err="1"/>
              <a:t>Сибатом</a:t>
            </a:r>
            <a:r>
              <a:rPr lang="ru-RU" sz="1200" dirty="0"/>
              <a:t>  </a:t>
            </a:r>
            <a:r>
              <a:rPr lang="ru-RU" sz="1200" dirty="0" err="1"/>
              <a:t>Субаевичем</a:t>
            </a:r>
            <a:r>
              <a:rPr lang="ru-RU" sz="1200" dirty="0"/>
              <a:t>.  Из  деревни  на  войну  было  мобилизовано 82 человека.  Остальные  ушли  с  места  учебы.  Всего  из  </a:t>
            </a:r>
            <a:r>
              <a:rPr lang="ru-RU" sz="1200" dirty="0" err="1"/>
              <a:t>Кулегашского</a:t>
            </a:r>
            <a:r>
              <a:rPr lang="ru-RU" sz="1200" dirty="0"/>
              <a:t>  сельского  совета  ,  куда  входят  деревни  </a:t>
            </a:r>
            <a:r>
              <a:rPr lang="ru-RU" sz="1200" dirty="0" err="1"/>
              <a:t>Ожбуй</a:t>
            </a:r>
            <a:r>
              <a:rPr lang="ru-RU" sz="1200" dirty="0"/>
              <a:t>,  </a:t>
            </a:r>
            <a:r>
              <a:rPr lang="ru-RU" sz="1200" dirty="0" err="1"/>
              <a:t>Кулегаш</a:t>
            </a:r>
            <a:r>
              <a:rPr lang="ru-RU" sz="1200" dirty="0"/>
              <a:t>,  </a:t>
            </a:r>
            <a:r>
              <a:rPr lang="ru-RU" sz="1200" dirty="0" err="1"/>
              <a:t>Байтуганово</a:t>
            </a:r>
            <a:r>
              <a:rPr lang="ru-RU" sz="1200" dirty="0"/>
              <a:t>  приняли участие в войне 350 человек. Петров  </a:t>
            </a:r>
            <a:r>
              <a:rPr lang="ru-RU" sz="1200" dirty="0" err="1"/>
              <a:t>Петай</a:t>
            </a:r>
            <a:r>
              <a:rPr lang="ru-RU" sz="1200" dirty="0"/>
              <a:t>  имел  2  ордена  Красного Знамени, </a:t>
            </a:r>
            <a:r>
              <a:rPr lang="ru-RU" sz="1200" dirty="0" err="1"/>
              <a:t>Семекеев</a:t>
            </a:r>
            <a:r>
              <a:rPr lang="ru-RU" sz="1200" dirty="0"/>
              <a:t> Алексей - орден  Красного  Знамени,  Васильев  Василий  - орден  Красного Знамени.</a:t>
            </a:r>
            <a:r>
              <a:rPr lang="ru-RU" sz="1200" baseline="30000" dirty="0"/>
              <a:t>14</a:t>
            </a:r>
            <a:endParaRPr lang="ru-RU" sz="1200" dirty="0"/>
          </a:p>
          <a:p>
            <a:r>
              <a:rPr lang="ru-RU" sz="1200" b="1" dirty="0"/>
              <a:t>История народного</a:t>
            </a:r>
            <a:r>
              <a:rPr lang="ru-RU" sz="1200" dirty="0"/>
              <a:t> </a:t>
            </a:r>
            <a:r>
              <a:rPr lang="ru-RU" sz="1200" b="1" dirty="0"/>
              <a:t>образования</a:t>
            </a:r>
            <a:r>
              <a:rPr lang="ru-RU" sz="1200" dirty="0"/>
              <a:t> </a:t>
            </a:r>
            <a:r>
              <a:rPr lang="ru-RU" sz="1200" b="1" dirty="0"/>
              <a:t>в</a:t>
            </a:r>
            <a:r>
              <a:rPr lang="ru-RU" sz="1200" dirty="0"/>
              <a:t> </a:t>
            </a:r>
            <a:r>
              <a:rPr lang="ru-RU" sz="1200" b="1" dirty="0" smtClean="0"/>
              <a:t>деревне</a:t>
            </a:r>
            <a:r>
              <a:rPr lang="ru-RU" sz="1200" dirty="0"/>
              <a:t> </a:t>
            </a:r>
          </a:p>
          <a:p>
            <a:r>
              <a:rPr lang="ru-RU" sz="1200" dirty="0"/>
              <a:t>Стали  появляться  в  1924  году  первые  комсомольские  организации.  Первыми  в  комсомол  вступили   </a:t>
            </a:r>
            <a:r>
              <a:rPr lang="ru-RU" sz="1200" dirty="0" err="1"/>
              <a:t>Мурзанаев</a:t>
            </a:r>
            <a:r>
              <a:rPr lang="ru-RU" sz="1200" dirty="0"/>
              <a:t> </a:t>
            </a:r>
            <a:r>
              <a:rPr lang="ru-RU" sz="1200" dirty="0" err="1"/>
              <a:t>Мурзанай</a:t>
            </a:r>
            <a:r>
              <a:rPr lang="ru-RU" sz="1200" dirty="0"/>
              <a:t>,  а  первыми  комсомолками  стали </a:t>
            </a:r>
            <a:r>
              <a:rPr lang="ru-RU" sz="1200" dirty="0" err="1"/>
              <a:t>Ишпаева</a:t>
            </a:r>
            <a:r>
              <a:rPr lang="ru-RU" sz="1200" dirty="0"/>
              <a:t> Паям и Абрамова </a:t>
            </a:r>
            <a:r>
              <a:rPr lang="ru-RU" sz="1200" dirty="0" err="1"/>
              <a:t>Пашаче</a:t>
            </a:r>
            <a:r>
              <a:rPr lang="ru-RU" sz="1200" dirty="0"/>
              <a:t> .  Пионерской  организации  не  было,  так  как  в  то  время  школы  не  было.  Дети  ходили  учиться  в  соседнюю   школу   в  деревню  </a:t>
            </a:r>
            <a:r>
              <a:rPr lang="ru-RU" sz="1200" dirty="0" err="1"/>
              <a:t>Байтуганово</a:t>
            </a:r>
            <a:r>
              <a:rPr lang="ru-RU" sz="1200" dirty="0"/>
              <a:t>,  Биму.    В  1917   году  открывается  первая  школа  в   деревне  </a:t>
            </a:r>
            <a:r>
              <a:rPr lang="ru-RU" sz="1200" dirty="0" err="1"/>
              <a:t>Байтуганово</a:t>
            </a:r>
            <a:r>
              <a:rPr lang="ru-RU" sz="1200" dirty="0"/>
              <a:t>,  до  которой   примерно  2  км.   В  этой  школе  учительствовала  молодая  учительница    из   села  </a:t>
            </a:r>
            <a:r>
              <a:rPr lang="ru-RU" sz="1200" dirty="0" err="1"/>
              <a:t>Элнет</a:t>
            </a:r>
            <a:r>
              <a:rPr lang="ru-RU" sz="1200" dirty="0"/>
              <a:t>, Менделеевского  района   (Татарстан  )  </a:t>
            </a:r>
            <a:r>
              <a:rPr lang="ru-RU" sz="1200" dirty="0" smtClean="0"/>
              <a:t>Красноперова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211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28600"/>
            <a:ext cx="815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Ксения  Степановна.  Она  по  направлению  после  окончания  </a:t>
            </a:r>
            <a:r>
              <a:rPr lang="ru-RU" sz="1200" dirty="0" err="1"/>
              <a:t>Бирской</a:t>
            </a:r>
            <a:r>
              <a:rPr lang="ru-RU" sz="1200" dirty="0"/>
              <a:t>  учительской  школы  начала   свою  деятельность  в  </a:t>
            </a:r>
            <a:r>
              <a:rPr lang="ru-RU" sz="1200" dirty="0" err="1"/>
              <a:t>Байтугановской</a:t>
            </a:r>
            <a:r>
              <a:rPr lang="ru-RU" sz="1200" dirty="0"/>
              <a:t>  начальной  школе  .</a:t>
            </a:r>
            <a:r>
              <a:rPr lang="ru-RU" sz="1200" baseline="30000" dirty="0"/>
              <a:t>15</a:t>
            </a:r>
            <a:r>
              <a:rPr lang="ru-RU" sz="1200" dirty="0"/>
              <a:t>  Так  как  детей  было  достаточно в  </a:t>
            </a:r>
            <a:r>
              <a:rPr lang="ru-RU" sz="1200" dirty="0" err="1"/>
              <a:t>Кулегаше</a:t>
            </a:r>
            <a:r>
              <a:rPr lang="ru-RU" sz="1200" dirty="0"/>
              <a:t>,  было  принято  решение  открыть  школу .  В  1923   году  открывается  в  </a:t>
            </a:r>
            <a:r>
              <a:rPr lang="ru-RU" sz="1200" dirty="0" err="1"/>
              <a:t>Кулегаше</a:t>
            </a:r>
            <a:r>
              <a:rPr lang="ru-RU" sz="1200" dirty="0"/>
              <a:t>  первая  3-летняя  начальная  школа ,  где   непосредственно  участие  принимает  Ксения  Степановна.     Первым  учителем  </a:t>
            </a:r>
            <a:r>
              <a:rPr lang="ru-RU" sz="1200" dirty="0" err="1"/>
              <a:t>Кулегашской</a:t>
            </a:r>
            <a:r>
              <a:rPr lang="ru-RU" sz="1200" dirty="0"/>
              <a:t>  начальной  школы  является  ее  младший  брат  Иван  Степанович  Степанов.</a:t>
            </a:r>
            <a:r>
              <a:rPr lang="ru-RU" sz="1200" baseline="30000" dirty="0"/>
              <a:t>16</a:t>
            </a:r>
            <a:r>
              <a:rPr lang="ru-RU" sz="1200" dirty="0"/>
              <a:t>  Детей   стали  обучать  в  </a:t>
            </a:r>
            <a:r>
              <a:rPr lang="ru-RU" sz="1200" dirty="0" err="1"/>
              <a:t>пятистенном</a:t>
            </a:r>
            <a:r>
              <a:rPr lang="ru-RU" sz="1200" dirty="0"/>
              <a:t>  доме  Никитиной  </a:t>
            </a:r>
            <a:r>
              <a:rPr lang="ru-RU" sz="1200" dirty="0" err="1"/>
              <a:t>Апполинарии</a:t>
            </a:r>
            <a:r>
              <a:rPr lang="ru-RU" sz="1200" dirty="0"/>
              <a:t>.  Затем  в   1930  году   открывается   четырехлетняя   начальная  школа  в  доме  у  </a:t>
            </a:r>
            <a:r>
              <a:rPr lang="ru-RU" sz="1200" dirty="0" err="1"/>
              <a:t>Ишмурзиной</a:t>
            </a:r>
            <a:r>
              <a:rPr lang="ru-RU" sz="1200" dirty="0"/>
              <a:t>  </a:t>
            </a:r>
            <a:r>
              <a:rPr lang="ru-RU" sz="1200" dirty="0" err="1" smtClean="0"/>
              <a:t>Чанук</a:t>
            </a:r>
            <a:r>
              <a:rPr lang="ru-RU" sz="1200" dirty="0" smtClean="0"/>
              <a:t>.  1939-1940 </a:t>
            </a:r>
            <a:r>
              <a:rPr lang="ru-RU" sz="1200" dirty="0" err="1" smtClean="0"/>
              <a:t>г.г</a:t>
            </a:r>
            <a:r>
              <a:rPr lang="ru-RU" sz="1200" dirty="0" smtClean="0"/>
              <a:t>. Петров И.Т. Учитель начальных классов. </a:t>
            </a:r>
            <a:endParaRPr lang="ru-RU" sz="1200" dirty="0"/>
          </a:p>
          <a:p>
            <a:r>
              <a:rPr lang="ru-RU" sz="1200" dirty="0"/>
              <a:t>      В  1957  году    четырехлетняя  начальная  школа  преобразована  в  семилетнюю,  директором  которой  был  учитель  Исаев  И.И.  Всего  в  школе  обучалось  71  учащихся,  8  учителей.  Работали: Красноперова В.Н., </a:t>
            </a:r>
            <a:r>
              <a:rPr lang="ru-RU" sz="1200" dirty="0" err="1"/>
              <a:t>Самохвалова</a:t>
            </a:r>
            <a:r>
              <a:rPr lang="ru-RU" sz="1200" dirty="0"/>
              <a:t> З .Т.,  </a:t>
            </a:r>
            <a:r>
              <a:rPr lang="ru-RU" sz="1200" dirty="0" err="1"/>
              <a:t>Каначинская</a:t>
            </a:r>
            <a:r>
              <a:rPr lang="ru-RU" sz="1200" dirty="0"/>
              <a:t> Л.Ф., Холкина  Э.Ф., Корнев Е.С., </a:t>
            </a:r>
            <a:r>
              <a:rPr lang="ru-RU" sz="1200" dirty="0" err="1"/>
              <a:t>Мурова</a:t>
            </a:r>
            <a:r>
              <a:rPr lang="ru-RU" sz="1200" dirty="0"/>
              <a:t>  М.И., Красноперова  Н.Н.</a:t>
            </a:r>
            <a:r>
              <a:rPr lang="ru-RU" sz="1200" baseline="30000" dirty="0"/>
              <a:t>18</a:t>
            </a:r>
            <a:endParaRPr lang="ru-RU" sz="1200" dirty="0"/>
          </a:p>
          <a:p>
            <a:r>
              <a:rPr lang="ru-RU" sz="1200" dirty="0"/>
              <a:t>      В  1960  году   </a:t>
            </a:r>
            <a:r>
              <a:rPr lang="ru-RU" sz="1200" dirty="0" err="1"/>
              <a:t>Кулегашская</a:t>
            </a:r>
            <a:r>
              <a:rPr lang="ru-RU" sz="1200" dirty="0"/>
              <a:t>  семилетняя  школа  сгорела</a:t>
            </a:r>
            <a:r>
              <a:rPr lang="ru-RU" sz="1200" dirty="0" smtClean="0"/>
              <a:t>, а   </a:t>
            </a:r>
            <a:r>
              <a:rPr lang="ru-RU" sz="1200" dirty="0"/>
              <a:t>с  1961  года начинает   функционировать  четырехлетняя  начальная  школа,  заведующим  которой  назначили  </a:t>
            </a:r>
            <a:r>
              <a:rPr lang="ru-RU" sz="1200" dirty="0" err="1"/>
              <a:t>Исенбаева</a:t>
            </a:r>
            <a:r>
              <a:rPr lang="ru-RU" sz="1200" dirty="0"/>
              <a:t>  Р.И.  до  1965  года.</a:t>
            </a:r>
            <a:r>
              <a:rPr lang="ru-RU" sz="1200" baseline="30000" dirty="0"/>
              <a:t>19</a:t>
            </a:r>
            <a:r>
              <a:rPr lang="ru-RU" sz="1200" dirty="0"/>
              <a:t>      В  1965  году  было перевезено  старое  здание  </a:t>
            </a:r>
            <a:r>
              <a:rPr lang="ru-RU" sz="1200" dirty="0" err="1"/>
              <a:t>Красноборской</a:t>
            </a:r>
            <a:r>
              <a:rPr lang="ru-RU" sz="1200" dirty="0"/>
              <a:t>  средней  школы  в  д.  </a:t>
            </a:r>
            <a:r>
              <a:rPr lang="ru-RU" sz="1200" dirty="0" err="1"/>
              <a:t>Кулегаш</a:t>
            </a:r>
            <a:r>
              <a:rPr lang="ru-RU" sz="1200" dirty="0"/>
              <a:t>.  С  1965  года  открывается  восьмилетняя  школа,  директором  которой был назначен  Павлов И.П..  С 1967 г.  работал Иван  Александрович,  с  1968  г.  -  </a:t>
            </a:r>
            <a:r>
              <a:rPr lang="ru-RU" sz="1200" dirty="0" err="1"/>
              <a:t>Байбулдин</a:t>
            </a:r>
            <a:r>
              <a:rPr lang="ru-RU" sz="1200" dirty="0"/>
              <a:t>  Михаил  Савельевич. С 1971  года по  1997  год  директором работал  Семенов  Сергей  Семенович .  Ему  было     присвоено   звание   «Заслуженный  работник  образования». С 1997  года  начинает  работать  директором школы Алексеева В.Я.  С  1992  года  </a:t>
            </a:r>
            <a:r>
              <a:rPr lang="ru-RU" sz="1200" dirty="0" err="1"/>
              <a:t>Кулегашская</a:t>
            </a:r>
            <a:r>
              <a:rPr lang="ru-RU" sz="1200" dirty="0"/>
              <a:t> школа  стала  средней  общеобразовательной  школой .</a:t>
            </a:r>
            <a:r>
              <a:rPr lang="ru-RU" sz="1200" baseline="30000" dirty="0"/>
              <a:t>20</a:t>
            </a:r>
            <a:r>
              <a:rPr lang="ru-RU" sz="1200" dirty="0"/>
              <a:t>  </a:t>
            </a:r>
          </a:p>
          <a:p>
            <a:r>
              <a:rPr lang="ru-RU" sz="1200" dirty="0"/>
              <a:t>      В  данной  школе  80%  учителей  работают  с   высшим  образованием, а  остальные  продолжают  учебу  в  ВУЗах.  В   </a:t>
            </a:r>
            <a:r>
              <a:rPr lang="ru-RU" sz="1200" dirty="0" err="1"/>
              <a:t>Кулегашской</a:t>
            </a:r>
            <a:r>
              <a:rPr lang="ru-RU" sz="1200" dirty="0"/>
              <a:t>   школе   на  2005-06  учебный   год   насчитывается   99  учащихся,  дети   обучаются  с  4  деревень:  </a:t>
            </a:r>
            <a:r>
              <a:rPr lang="ru-RU" sz="1200" dirty="0" err="1"/>
              <a:t>Кулегаш</a:t>
            </a:r>
            <a:r>
              <a:rPr lang="ru-RU" sz="1200" dirty="0"/>
              <a:t>,  </a:t>
            </a:r>
            <a:r>
              <a:rPr lang="ru-RU" sz="1200" dirty="0" err="1"/>
              <a:t>Байтуганово</a:t>
            </a:r>
            <a:r>
              <a:rPr lang="ru-RU" sz="1200" dirty="0"/>
              <a:t>, Каменный  Ключ  и  </a:t>
            </a:r>
            <a:r>
              <a:rPr lang="ru-RU" sz="1200" dirty="0" err="1"/>
              <a:t>Ожбуй</a:t>
            </a:r>
            <a:r>
              <a:rPr lang="ru-RU" sz="1200" dirty="0"/>
              <a:t>. Есть  выпускники, которые  с  отличием  закончили школу:  </a:t>
            </a:r>
            <a:r>
              <a:rPr lang="ru-RU" sz="1200" dirty="0" err="1"/>
              <a:t>Шуматова</a:t>
            </a:r>
            <a:r>
              <a:rPr lang="ru-RU" sz="1200" dirty="0"/>
              <a:t> Ю.Д.,  Корнев  Р.Е.,  </a:t>
            </a:r>
            <a:r>
              <a:rPr lang="ru-RU" sz="1200" dirty="0" err="1"/>
              <a:t>Субаев</a:t>
            </a:r>
            <a:r>
              <a:rPr lang="ru-RU" sz="1200" dirty="0"/>
              <a:t>  В.А.</a:t>
            </a:r>
            <a:r>
              <a:rPr lang="ru-RU" sz="1200" baseline="30000" dirty="0"/>
              <a:t>21</a:t>
            </a:r>
            <a:r>
              <a:rPr lang="ru-RU" sz="1200" dirty="0"/>
              <a:t> Все они  окончили  высшие  учебные  заведения. </a:t>
            </a:r>
            <a:r>
              <a:rPr lang="ru-RU" sz="1200" dirty="0" err="1"/>
              <a:t>Субаев</a:t>
            </a:r>
            <a:r>
              <a:rPr lang="ru-RU" sz="1200" dirty="0"/>
              <a:t>  В.А.  с  отличием  закончил  </a:t>
            </a:r>
            <a:r>
              <a:rPr lang="ru-RU" sz="1200" dirty="0" err="1"/>
              <a:t>Сарапульский</a:t>
            </a:r>
            <a:r>
              <a:rPr lang="ru-RU" sz="1200" dirty="0"/>
              <a:t>   радиотехникум   и   с  отличием  </a:t>
            </a:r>
            <a:r>
              <a:rPr lang="ru-RU" sz="1200" dirty="0" err="1"/>
              <a:t>Елабужский</a:t>
            </a:r>
            <a:r>
              <a:rPr lang="ru-RU" sz="1200" dirty="0"/>
              <a:t>  </a:t>
            </a:r>
            <a:r>
              <a:rPr lang="ru-RU" sz="1200" dirty="0" err="1"/>
              <a:t>госпединститут</a:t>
            </a:r>
            <a:r>
              <a:rPr lang="ru-RU" sz="1200" dirty="0"/>
              <a:t> - физмат.  В настоящее  время  работает  в  данной  школе.</a:t>
            </a:r>
          </a:p>
          <a:p>
            <a:r>
              <a:rPr lang="ru-RU" sz="1200" dirty="0"/>
              <a:t>      Здание  средней  школы  находится  в  ветхом  состоянии. Намечены  планы   строительства   новой школы.</a:t>
            </a:r>
          </a:p>
          <a:p>
            <a:r>
              <a:rPr lang="ru-RU" sz="1200" dirty="0"/>
              <a:t> </a:t>
            </a:r>
          </a:p>
          <a:p>
            <a:r>
              <a:rPr lang="en-US" sz="1200" b="1" dirty="0"/>
              <a:t>I</a:t>
            </a:r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481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228600"/>
            <a:ext cx="830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200" b="1" dirty="0" smtClean="0"/>
              <a:t>   </a:t>
            </a:r>
            <a:r>
              <a:rPr lang="ru-RU" sz="1200" b="1" dirty="0"/>
              <a:t>Образование колхозов</a:t>
            </a:r>
            <a:endParaRPr lang="ru-RU" sz="1200" dirty="0"/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В декабре 1929 года из  Агрызского  политуправления  приехал  в  деревню  </a:t>
            </a:r>
            <a:r>
              <a:rPr lang="ru-RU" sz="1200" dirty="0" err="1"/>
              <a:t>Кулегаш</a:t>
            </a:r>
            <a:r>
              <a:rPr lang="ru-RU" sz="1200" dirty="0"/>
              <a:t>  представитель  Самарин  и из  Красного  Бора  работник  ГПУ  Апышев  с  целью  организации  колхоза.  Вечером  состоялось  общее  собрание.  Из  каждого  хозяйства  явился  один  человек.  Не  всем  по  душе  пришелся  колхоз. </a:t>
            </a:r>
            <a:r>
              <a:rPr lang="ru-RU" sz="1200" dirty="0" err="1"/>
              <a:t>Изибаев</a:t>
            </a:r>
            <a:r>
              <a:rPr lang="ru-RU" sz="1200" dirty="0"/>
              <a:t>  И.  на  собрании  сказал: « Хоть  режьте,  хоть  убейте  все  равно  не  запишусь  в  колхоз».  Большинство  крестьян  сразу  же  записались   .  Это  Петров  Т.И.,  </a:t>
            </a:r>
            <a:r>
              <a:rPr lang="ru-RU" sz="1200" dirty="0" err="1"/>
              <a:t>Емангулов</a:t>
            </a:r>
            <a:r>
              <a:rPr lang="ru-RU" sz="1200" dirty="0"/>
              <a:t>,  </a:t>
            </a:r>
            <a:r>
              <a:rPr lang="ru-RU" sz="1200" dirty="0" err="1"/>
              <a:t>Мурзанаев</a:t>
            </a:r>
            <a:r>
              <a:rPr lang="ru-RU" sz="1200" dirty="0"/>
              <a:t>  и  другие.  Из  50  хозяйств  в  первый  день  в  колхоз  записались  30  хозяйств.  Колхоз  стал  называться  «Коммунар».  В  организации  колхоза  активное  участие  принимали  комсомольцы  и  учителя.  Председателем  колхоза </a:t>
            </a:r>
            <a:r>
              <a:rPr lang="ru-RU" sz="1200" dirty="0" smtClean="0"/>
              <a:t> 1929 году  </a:t>
            </a:r>
            <a:r>
              <a:rPr lang="ru-RU" sz="1200" dirty="0"/>
              <a:t>избрали Петрова Т.И..,  но  он  поработал  всего  лишь  один  год.  На  его  место </a:t>
            </a:r>
            <a:r>
              <a:rPr lang="ru-RU" sz="1200" dirty="0" smtClean="0"/>
              <a:t>в 1930 году  избрали  </a:t>
            </a:r>
            <a:r>
              <a:rPr lang="ru-RU" sz="1200" dirty="0" err="1"/>
              <a:t>Исенбаева</a:t>
            </a:r>
            <a:r>
              <a:rPr lang="ru-RU" sz="1200" dirty="0"/>
              <a:t>  Исаака.  В  первое  время  в  колхозе  землю  пахали  лошадями.  К  весеннему   севу  привезли  плуги,  бороны,  постепенно  колхоз  стал  укрепляться</a:t>
            </a:r>
            <a:r>
              <a:rPr lang="ru-RU" sz="1200" dirty="0" smtClean="0"/>
              <a:t>.</a:t>
            </a:r>
            <a:r>
              <a:rPr lang="ru-RU" sz="1200" dirty="0"/>
              <a:t> В  1930   году  колхоз  направил   на  курсы  трактористов  Алексеева  Федора  в   село  </a:t>
            </a:r>
            <a:r>
              <a:rPr lang="ru-RU" sz="1200" dirty="0" err="1"/>
              <a:t>Исенбаево</a:t>
            </a:r>
            <a:r>
              <a:rPr lang="ru-RU" sz="1200" dirty="0"/>
              <a:t> .    В  мае   1931   года  он   тракторе   приезжает  в  деревню .   Это  был   первый   трактор  «</a:t>
            </a:r>
            <a:r>
              <a:rPr lang="ru-RU" sz="1200" dirty="0" err="1"/>
              <a:t>Фордзон</a:t>
            </a:r>
            <a:r>
              <a:rPr lang="ru-RU" sz="1200" dirty="0"/>
              <a:t>» .   Вторым  трактористом   был  </a:t>
            </a:r>
            <a:r>
              <a:rPr lang="ru-RU" sz="1200" dirty="0" err="1"/>
              <a:t>Субаев</a:t>
            </a:r>
            <a:r>
              <a:rPr lang="ru-RU" sz="1200" dirty="0"/>
              <a:t>  </a:t>
            </a:r>
            <a:r>
              <a:rPr lang="ru-RU" sz="1200" dirty="0" err="1"/>
              <a:t>Шумат</a:t>
            </a:r>
            <a:r>
              <a:rPr lang="ru-RU" sz="1200" dirty="0"/>
              <a:t>  на  тракторе  «Начи».</a:t>
            </a:r>
          </a:p>
          <a:p>
            <a:r>
              <a:rPr lang="ru-RU" sz="1200" dirty="0"/>
              <a:t>     С  момента   образования  колхоза  и  до   февраля  1959   года   название  колхоза   не   изменялось.  В  1950-51   годах  к  колхозу  «Коммунар»  присоединились  колхозы «Ударник»  и  колхоз  имени  Сталина.  В   1950  году  колхоз  насчитывал  1555  дворов,  238  человек,  объединял  деревни         </a:t>
            </a:r>
            <a:r>
              <a:rPr lang="ru-RU" sz="1200" dirty="0" err="1"/>
              <a:t>Кулегаш</a:t>
            </a:r>
            <a:r>
              <a:rPr lang="ru-RU" sz="1200" dirty="0"/>
              <a:t>,  </a:t>
            </a:r>
            <a:r>
              <a:rPr lang="ru-RU" sz="1200" dirty="0" err="1"/>
              <a:t>Ожбуй</a:t>
            </a:r>
            <a:r>
              <a:rPr lang="ru-RU" sz="1200" dirty="0"/>
              <a:t>,  </a:t>
            </a:r>
            <a:r>
              <a:rPr lang="ru-RU" sz="1200" dirty="0" err="1"/>
              <a:t>Байтуганово</a:t>
            </a:r>
            <a:r>
              <a:rPr lang="ru-RU" sz="1200" dirty="0"/>
              <a:t>.  Производственное направление   было  зерновым.  Выращивали  в  основном пшеницу,  рожь,  ячмень,  овес  и  другое.  За  годы   существования  колхоза  председателями  были  Егоров М.И.,  Исаков С.И.  ,  Третьяков А.С.,  Михайлов В.М..  Данное  хозяйство  имело   1630  га.  Сельхозугодий,  прудов  10  га., автомобилей  2  ,  КПС -168,  свиней  124,  пчел- 49, овец  и  коз  274,  кур 294,  лошадей – 82.</a:t>
            </a:r>
            <a:r>
              <a:rPr lang="ru-RU" sz="1200" baseline="30000" dirty="0"/>
              <a:t>22</a:t>
            </a:r>
            <a:endParaRPr lang="ru-RU" sz="1200" dirty="0"/>
          </a:p>
          <a:p>
            <a:r>
              <a:rPr lang="ru-RU" sz="1200" dirty="0"/>
              <a:t>С  1959  года  по 1965  год  колхоз  стал  называться  «Активист»,  так    как  колхоз  «Коммунар»  объединился  с  колхозом  «Активист» </a:t>
            </a:r>
            <a:r>
              <a:rPr lang="ru-RU" sz="1200" dirty="0" err="1"/>
              <a:t>Волковского</a:t>
            </a:r>
            <a:r>
              <a:rPr lang="ru-RU" sz="1200" dirty="0"/>
              <a:t>  сельсовета.  С  формированием  нового  колхоза  увеличилось  количество  поголовья  КРС,   свиней,  овец,  рабочих.  Колхоз  «Активист»  включал  в  свой  состав   5   деревень:  Волково,  </a:t>
            </a:r>
            <a:r>
              <a:rPr lang="ru-RU" sz="1200" dirty="0" err="1"/>
              <a:t>Байтуганово</a:t>
            </a:r>
            <a:r>
              <a:rPr lang="ru-RU" sz="1200" dirty="0"/>
              <a:t>,  </a:t>
            </a:r>
            <a:r>
              <a:rPr lang="ru-RU" sz="1200" dirty="0" err="1"/>
              <a:t>Ожбуй</a:t>
            </a:r>
            <a:r>
              <a:rPr lang="ru-RU" sz="1200" dirty="0"/>
              <a:t>,  </a:t>
            </a:r>
            <a:r>
              <a:rPr lang="ru-RU" sz="1200" dirty="0" err="1"/>
              <a:t>Коновалово</a:t>
            </a:r>
            <a:r>
              <a:rPr lang="ru-RU" sz="1200" dirty="0"/>
              <a:t>,  </a:t>
            </a:r>
            <a:r>
              <a:rPr lang="ru-RU" sz="1200" dirty="0" err="1"/>
              <a:t>Кулегаш</a:t>
            </a:r>
            <a:r>
              <a:rPr lang="ru-RU" sz="1200" dirty="0"/>
              <a:t>.  Председателями  работали  в  данном  колхозе  Куликов А.И.,  Могилев Н.А.,  Кадыров Н.К.</a:t>
            </a:r>
            <a:r>
              <a:rPr lang="ru-RU" sz="1200" baseline="30000" dirty="0"/>
              <a:t>23</a:t>
            </a:r>
            <a:endParaRPr lang="ru-RU" sz="1200" dirty="0"/>
          </a:p>
          <a:p>
            <a:r>
              <a:rPr lang="ru-RU" sz="1200" dirty="0"/>
              <a:t>С 1969  года  колхоз  «Активист»  начинает  входить  в  состав  совхоза  «</a:t>
            </a:r>
            <a:r>
              <a:rPr lang="ru-RU" sz="1200" dirty="0" err="1"/>
              <a:t>Красноборский</a:t>
            </a:r>
            <a:r>
              <a:rPr lang="ru-RU" sz="1200" dirty="0"/>
              <a:t>».  В  совхоз  вошло  361  дворов,  рабочих  было  482.  Площади  под  яблони  занимают  23  га.,  смородину – 1га.,  всего  КРС  -  682  головы,  свиней  679  голов,  овец  891,  кур  1900,  пчелосемей  - 380,  лошадей 190  </a:t>
            </a:r>
            <a:r>
              <a:rPr lang="ru-RU" sz="1200" dirty="0" smtClean="0"/>
              <a:t>голов.</a:t>
            </a:r>
            <a:r>
              <a:rPr lang="ru-RU" sz="1200" baseline="30000" dirty="0" smtClean="0"/>
              <a:t>24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619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4455556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273" y="363539"/>
            <a:ext cx="8534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12  июля  1988  года  хозяйство  организовано  на  базе  второго  отделения совхоза  «</a:t>
            </a:r>
            <a:r>
              <a:rPr lang="ru-RU" sz="1200" dirty="0" err="1"/>
              <a:t>Красноборский</a:t>
            </a:r>
            <a:r>
              <a:rPr lang="ru-RU" sz="1200" dirty="0"/>
              <a:t>» и  называлось  совхоз  «</a:t>
            </a:r>
            <a:r>
              <a:rPr lang="ru-RU" sz="1200" dirty="0" err="1"/>
              <a:t>Кулегашский</a:t>
            </a:r>
            <a:r>
              <a:rPr lang="ru-RU" sz="1200" dirty="0"/>
              <a:t>»,  затем  в  феврале  1994  года  преобразовано  в   сельхозобъединение  «</a:t>
            </a:r>
            <a:r>
              <a:rPr lang="ru-RU" sz="1200" dirty="0" err="1"/>
              <a:t>Кулегашский</a:t>
            </a:r>
            <a:r>
              <a:rPr lang="ru-RU" sz="1200" dirty="0"/>
              <a:t>»,  и  в  октябре  1997  года  преобразовано  в  сельхозобъединение  «</a:t>
            </a:r>
            <a:r>
              <a:rPr lang="ru-RU" sz="1200" dirty="0" err="1"/>
              <a:t>Кулегаш</a:t>
            </a:r>
            <a:r>
              <a:rPr lang="ru-RU" sz="1200" dirty="0"/>
              <a:t>».  На  территории  хозяйства  расположены  4  населенных  пункта  -  с. </a:t>
            </a:r>
            <a:r>
              <a:rPr lang="ru-RU" sz="1200" dirty="0" err="1"/>
              <a:t>Кулегаш</a:t>
            </a:r>
            <a:r>
              <a:rPr lang="ru-RU" sz="1200" dirty="0"/>
              <a:t>,  д. </a:t>
            </a:r>
            <a:r>
              <a:rPr lang="ru-RU" sz="1200" dirty="0" err="1"/>
              <a:t>Ожбуй</a:t>
            </a:r>
            <a:r>
              <a:rPr lang="ru-RU" sz="1200" dirty="0"/>
              <a:t>,  д. </a:t>
            </a:r>
            <a:r>
              <a:rPr lang="ru-RU" sz="1200" dirty="0" err="1"/>
              <a:t>Байтуганово</a:t>
            </a:r>
            <a:r>
              <a:rPr lang="ru-RU" sz="1200" dirty="0"/>
              <a:t>, д. Волково.  Постоянные  работники  кооператива  составляют  на  01.11.98 года  всего  170  чел.,  из  них  механизаторов – 41  чел.,  животноводов -50  чел. Почвенный  покров  хозяйства  представлен  в  основном  зерно-подзолистыми  типами,  они  занимают  большую  площадь  часть  почв,  значительные  площади  заняты  светло-серыми  почвами.  По  механическому  составу  почвы  в  основном  среднесуглинистые,  небольшой  процент  занимают  тяжелосуглинистые  и  легкосуглинистые.</a:t>
            </a:r>
            <a:r>
              <a:rPr lang="ru-RU" sz="1200" baseline="30000" dirty="0"/>
              <a:t>25</a:t>
            </a:r>
            <a:endParaRPr lang="ru-RU" sz="1200" dirty="0"/>
          </a:p>
          <a:p>
            <a:r>
              <a:rPr lang="ru-RU" sz="1200" dirty="0"/>
              <a:t>      Основными  пунктами  сдачи  продукций  являются:  зерно-  Агрызский  элеватор,  расстояние  до  которого  106  км.;  мясо -  Набережно-</a:t>
            </a:r>
            <a:r>
              <a:rPr lang="ru-RU" sz="1200" dirty="0" err="1"/>
              <a:t>Челнинский</a:t>
            </a:r>
            <a:r>
              <a:rPr lang="ru-RU" sz="1200" dirty="0"/>
              <a:t>  мясокомбинат – 150 км.,;  молоко – </a:t>
            </a:r>
            <a:r>
              <a:rPr lang="ru-RU" sz="1200" dirty="0" err="1"/>
              <a:t>Красноборский</a:t>
            </a:r>
            <a:r>
              <a:rPr lang="ru-RU" sz="1200" dirty="0"/>
              <a:t>  маслозавод -18 км.  Председателями  работали  Третьяков О.А.,  </a:t>
            </a:r>
            <a:r>
              <a:rPr lang="ru-RU" sz="1200" dirty="0" err="1"/>
              <a:t>Субаев</a:t>
            </a:r>
            <a:r>
              <a:rPr lang="ru-RU" sz="1200" dirty="0"/>
              <a:t>  Б.П., Романов В.С.,  Тихонов М.Е.</a:t>
            </a:r>
          </a:p>
          <a:p>
            <a:r>
              <a:rPr lang="ru-RU" sz="1200" dirty="0"/>
              <a:t>      Общая  площадь  земли  составляет  3145 га., из  которых   сельхозугодий  2820  га.,  пашни  2479  га,  сенокос  6 га,  пастбища  336 га.</a:t>
            </a:r>
          </a:p>
          <a:p>
            <a:r>
              <a:rPr lang="ru-RU" sz="1200" dirty="0"/>
              <a:t>      Большой  вклад  в  развитие  машинно-тракторного  парка  в  80  годы   внес  Корнев  Ефим  Степанович.</a:t>
            </a:r>
          </a:p>
          <a:p>
            <a:r>
              <a:rPr lang="ru-RU" sz="1200" dirty="0"/>
              <a:t>       В  животноводстве  большие  заслуги  были  отмечены  у  </a:t>
            </a:r>
            <a:r>
              <a:rPr lang="ru-RU" sz="1200" dirty="0" err="1"/>
              <a:t>Субаева</a:t>
            </a:r>
            <a:r>
              <a:rPr lang="ru-RU" sz="1200" dirty="0"/>
              <a:t>  А.С., </a:t>
            </a:r>
            <a:r>
              <a:rPr lang="ru-RU" sz="1200" dirty="0" err="1"/>
              <a:t>Ишпаева</a:t>
            </a:r>
            <a:r>
              <a:rPr lang="ru-RU" sz="1200" dirty="0"/>
              <a:t> В.  и  других,  в  свиноводстве  </a:t>
            </a:r>
            <a:r>
              <a:rPr lang="ru-RU" sz="1200" dirty="0" err="1"/>
              <a:t>Семикеевой</a:t>
            </a:r>
            <a:r>
              <a:rPr lang="ru-RU" sz="1200" dirty="0"/>
              <a:t>  З.Ш.,  Николаевой  Р.З.</a:t>
            </a:r>
          </a:p>
          <a:p>
            <a:r>
              <a:rPr lang="ru-RU" sz="1200" dirty="0"/>
              <a:t>      Хозяйство  в  основном  специализируется  на  производстве  мяса,  молока  и  зерна.</a:t>
            </a:r>
            <a:r>
              <a:rPr lang="ru-RU" sz="1200" baseline="30000" dirty="0"/>
              <a:t>26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941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E026BE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4368" r="7438" b="6940"/>
          <a:stretch/>
        </p:blipFill>
        <p:spPr bwMode="auto">
          <a:xfrm>
            <a:off x="533400" y="1600200"/>
            <a:ext cx="2419927" cy="37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3400" y="1946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ПЕТРОВ ТРОФИМ ИППОЛИТОВИЧ председатель </a:t>
            </a:r>
            <a:r>
              <a:rPr lang="ru-RU" dirty="0" err="1"/>
              <a:t>Кулегашского</a:t>
            </a:r>
            <a:r>
              <a:rPr lang="ru-RU" dirty="0"/>
              <a:t> сельского </a:t>
            </a:r>
            <a:r>
              <a:rPr lang="ru-RU" dirty="0" smtClean="0"/>
              <a:t>Совета</a:t>
            </a:r>
          </a:p>
          <a:p>
            <a:pPr algn="ctr"/>
            <a:r>
              <a:rPr lang="ru-RU" dirty="0" smtClean="0"/>
              <a:t>1928,1930,1931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t="9038" r="123" b="18674"/>
          <a:stretch/>
        </p:blipFill>
        <p:spPr>
          <a:xfrm>
            <a:off x="7129656" y="1295400"/>
            <a:ext cx="1478635" cy="35652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1828800"/>
            <a:ext cx="4081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1923 г. открытие трехлетней начальной школы.</a:t>
            </a:r>
          </a:p>
          <a:p>
            <a:r>
              <a:rPr lang="ru-RU" dirty="0" smtClean="0"/>
              <a:t>1923-1924 </a:t>
            </a:r>
            <a:r>
              <a:rPr lang="ru-RU" dirty="0" err="1" smtClean="0"/>
              <a:t>г.г</a:t>
            </a:r>
            <a:r>
              <a:rPr lang="ru-RU" dirty="0" smtClean="0"/>
              <a:t> появление избы- читальни</a:t>
            </a:r>
          </a:p>
          <a:p>
            <a:r>
              <a:rPr lang="ru-RU" dirty="0" smtClean="0"/>
              <a:t>1929 образование колхоза «Коммунар»-председатель Петров Т.И.</a:t>
            </a:r>
          </a:p>
          <a:p>
            <a:r>
              <a:rPr lang="ru-RU" dirty="0" smtClean="0"/>
              <a:t>1930 г. появление 1 трактора «</a:t>
            </a:r>
            <a:r>
              <a:rPr lang="ru-RU" dirty="0" err="1" smtClean="0"/>
              <a:t>Фордзон</a:t>
            </a:r>
            <a:r>
              <a:rPr lang="ru-RU" dirty="0" smtClean="0"/>
              <a:t>» – тракторист Алексеев Федор</a:t>
            </a:r>
          </a:p>
          <a:p>
            <a:r>
              <a:rPr lang="ru-RU" dirty="0" smtClean="0"/>
              <a:t>1930 г. открытие четырехлетней начальной школы.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34156" y="471636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Петров Моисей Ипполитович </a:t>
            </a:r>
          </a:p>
          <a:p>
            <a:pPr algn="ctr"/>
            <a:r>
              <a:rPr lang="ru-RU" dirty="0" smtClean="0"/>
              <a:t>Секретарь 1932-1937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4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4680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Исенбаев</a:t>
            </a:r>
            <a:r>
              <a:rPr lang="ru-RU" dirty="0" smtClean="0"/>
              <a:t> </a:t>
            </a:r>
            <a:r>
              <a:rPr lang="ru-RU" dirty="0" err="1" smtClean="0"/>
              <a:t>Исак</a:t>
            </a:r>
            <a:r>
              <a:rPr lang="ru-RU" dirty="0" smtClean="0"/>
              <a:t> </a:t>
            </a:r>
            <a:r>
              <a:rPr lang="ru-RU" dirty="0" err="1" smtClean="0"/>
              <a:t>Исенбаевич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1935-1936</a:t>
            </a:r>
          </a:p>
          <a:p>
            <a:r>
              <a:rPr lang="ru-RU" dirty="0" smtClean="0"/>
              <a:t>Председатель </a:t>
            </a:r>
            <a:r>
              <a:rPr lang="ru-RU" dirty="0" err="1" smtClean="0"/>
              <a:t>Кулегашского</a:t>
            </a:r>
            <a:r>
              <a:rPr lang="ru-RU" dirty="0" smtClean="0"/>
              <a:t> сельского Совета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2031588" cy="35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23622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1933 </a:t>
            </a:r>
            <a:r>
              <a:rPr lang="ru-RU" dirty="0" smtClean="0"/>
              <a:t>г. </a:t>
            </a:r>
            <a:r>
              <a:rPr lang="ru-RU" dirty="0"/>
              <a:t>появление американской </a:t>
            </a:r>
            <a:r>
              <a:rPr lang="ru-RU" dirty="0" smtClean="0"/>
              <a:t>столовой</a:t>
            </a:r>
          </a:p>
          <a:p>
            <a:r>
              <a:rPr lang="ru-RU" dirty="0" smtClean="0"/>
              <a:t>1935 г. построено здание </a:t>
            </a:r>
            <a:r>
              <a:rPr lang="ru-RU" dirty="0" err="1" smtClean="0"/>
              <a:t>Кулегашского</a:t>
            </a:r>
            <a:r>
              <a:rPr lang="ru-RU" dirty="0" smtClean="0"/>
              <a:t> сельского клуба</a:t>
            </a:r>
          </a:p>
          <a:p>
            <a:r>
              <a:rPr lang="ru-RU" dirty="0" smtClean="0"/>
              <a:t>1936 г. построено здание медпункта</a:t>
            </a:r>
          </a:p>
          <a:p>
            <a:r>
              <a:rPr lang="ru-RU" dirty="0" smtClean="0"/>
              <a:t>1936 г. появление 1 автомашины в деревне «ЗИС»- первым шофером стал </a:t>
            </a:r>
            <a:r>
              <a:rPr lang="ru-RU" dirty="0" err="1" smtClean="0"/>
              <a:t>Субаев</a:t>
            </a:r>
            <a:r>
              <a:rPr lang="ru-RU" dirty="0" smtClean="0"/>
              <a:t> </a:t>
            </a:r>
            <a:r>
              <a:rPr lang="ru-RU" dirty="0" err="1" smtClean="0"/>
              <a:t>Сибат</a:t>
            </a:r>
            <a:r>
              <a:rPr lang="ru-RU" dirty="0" smtClean="0"/>
              <a:t> </a:t>
            </a:r>
            <a:r>
              <a:rPr lang="ru-RU" dirty="0" err="1" smtClean="0"/>
              <a:t>Субаевич</a:t>
            </a:r>
            <a:endParaRPr lang="ru-RU" dirty="0" smtClean="0"/>
          </a:p>
          <a:p>
            <a:r>
              <a:rPr lang="ru-RU" dirty="0" smtClean="0"/>
              <a:t>1936 г. появилось первое радио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t="9038" r="123" b="18674"/>
          <a:stretch/>
        </p:blipFill>
        <p:spPr>
          <a:xfrm>
            <a:off x="7086600" y="2056164"/>
            <a:ext cx="1478635" cy="35652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0200" y="990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Петров Моисей Ипполитович </a:t>
            </a:r>
          </a:p>
          <a:p>
            <a:pPr algn="ctr"/>
            <a:r>
              <a:rPr lang="ru-RU" dirty="0" smtClean="0"/>
              <a:t>Секретарь 1932-1937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2075873"/>
            <a:ext cx="2031588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</TotalTime>
  <Words>3322</Words>
  <Application>Microsoft Office PowerPoint</Application>
  <PresentationFormat>Экран (4:3)</PresentationFormat>
  <Paragraphs>281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Исенбаев Исак Исенбаевич  Председатель Кулегашского сельского Совета 1939 г. </vt:lpstr>
      <vt:lpstr>Ишпаев Иштуган Иштуганович  1939- 1941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Орехов Григорий Дмитриевич председатель Кулегашского сельского Совета  1947-1948,1949</vt:lpstr>
      <vt:lpstr> В 1950 году Кулегашский сельский Совет объединял деревни Кулегаш, Кам-Ключ, Байтуганово и Ожбуй</vt:lpstr>
      <vt:lpstr>Васильев Николай Васильевич</vt:lpstr>
      <vt:lpstr>Иванова Екатерина Павловна председатель Волковского сельского Совета 1959-1960</vt:lpstr>
      <vt:lpstr>Презентация PowerPoint</vt:lpstr>
      <vt:lpstr>В 1962 году центр Сельского Совета был перенесен в д.Волково и Сельский Совет стал называться Волковским. На работу добирался за 11 км на лошади. В то время Волковский сельский совет охватывал 6 деревень: Волково, Коновалово, Кулегаш, Ожбуй, Байтуганово, Зуево.  </vt:lpstr>
      <vt:lpstr>Уварова Людмила Александровна председатель Волковского сельского Совета 1965-1978 </vt:lpstr>
      <vt:lpstr>  В 1982 году Сельский Совет переходит в деревню Кулегаш на основании Указа Президиума Верховного Совета ТАССР. Волковский Сельсовет переименован на Кулегашский Сельский Совет. - 13.04.1979 Волковский сельский Совет переведен в деревню Кулегаш -1978-1979  г.г. строительство Кулегашской 8-летней школы из перевезенного здания школы села Красный Бор  -1980 г. строительство памятника павшим в годы великой Отечественной войны в селе Кулегаш  (Субаев П.С., Юмин Д.Ш.) -1979 год строительство Кулегашского детского сада из перевезенного здания села Красный Бор (заведующая Шуматова Мария Д, воспитатель Асанова Евгения С.) .   -1981 г. Ограждение кладбища в селе Кулегаш (Ишпаев Е.И., Ишпаев В.Е.)  -1984 г. перевезено старое  деревянное здание под склад  школьной столовой из д. Волково -1985 год строительство памятника павшим в годы Великой Отечественной войны в деревне Байтуганово (Миликанов Г.М., Внебрачных Евсей, Измарьев Андрей К. -1986 год строительство школьной столовой в селе Кулегаш -1986 год строительство магазина в деревне Байтуганово (Николаев Г. М.)  -1987 год ограждение кладбища в деревне Байтуганово (Семикеев А.С., Измарьев А,К,) - 1987 год построено новое кирипичное здание Сельского Совета - 1988 год основан совхоз «Кулегашский» и отделение «Сбербанк» (Михайлова Р.У) и переведено в новое здание Совета - 1989 год отремонтирован памятник в селе Волково - 1989 год посыпка щебенкой дороги до с. Бима - 1990 год загорожено кладбище в селе Волково - 1991 год строительство нового кирпичного здания ФАП в селе Кулегаш - 1990 год подготовка проектно-сметной документации на асфальтирование дороги в селе Кулегаш - 1991 год –реорганизация Кулегашской восьмилетней школы в среднюю школу (директор Семенов С.С.)  </vt:lpstr>
      <vt:lpstr> </vt:lpstr>
      <vt:lpstr>Миликанов Владимир Геннадьевич председатель Кулегашского сельского Совета 1995-2000 г.г. </vt:lpstr>
      <vt:lpstr>председатель Совета местного самоуправления  11.04.2000-20.10.2005 </vt:lpstr>
      <vt:lpstr>Васильев Юрий Николаевич глава Кулегашского сельского поселения</vt:lpstr>
      <vt:lpstr>Презентация PowerPoint</vt:lpstr>
      <vt:lpstr>Презентация PowerPoint</vt:lpstr>
      <vt:lpstr>ДИНАСТИИ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93</cp:revision>
  <cp:lastPrinted>2017-04-25T12:50:52Z</cp:lastPrinted>
  <dcterms:created xsi:type="dcterms:W3CDTF">2013-09-23T15:11:32Z</dcterms:created>
  <dcterms:modified xsi:type="dcterms:W3CDTF">2017-05-12T07:51:17Z</dcterms:modified>
</cp:coreProperties>
</file>